
<file path=[Content_Types].xml><?xml version="1.0" encoding="utf-8"?>
<Types xmlns="http://schemas.openxmlformats.org/package/2006/content-types">
  <Default Extension="gif" ContentType="image/gif"/>
  <Default Extension="jpeg" ContentType="image/jpeg"/>
  <Default Extension="jpg" ContentType="image/jpeg"/>
  <Default Extension="png" ContentType="image/png"/>
  <Default Extension="rels" ContentType="application/vnd.openxmlformats-package.relationships+xml"/>
  <Default Extension="tmp" ContentType="image/png"/>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1"/>
  </p:notesMasterIdLst>
  <p:sldIdLst>
    <p:sldId id="378" r:id="rId2"/>
    <p:sldId id="405" r:id="rId3"/>
    <p:sldId id="406" r:id="rId4"/>
    <p:sldId id="407" r:id="rId5"/>
    <p:sldId id="408" r:id="rId6"/>
    <p:sldId id="409" r:id="rId7"/>
    <p:sldId id="410" r:id="rId8"/>
    <p:sldId id="411" r:id="rId9"/>
    <p:sldId id="412" r:id="rId10"/>
    <p:sldId id="413" r:id="rId11"/>
    <p:sldId id="414" r:id="rId12"/>
    <p:sldId id="415" r:id="rId13"/>
    <p:sldId id="416" r:id="rId14"/>
    <p:sldId id="395" r:id="rId15"/>
    <p:sldId id="396" r:id="rId16"/>
    <p:sldId id="397" r:id="rId17"/>
    <p:sldId id="398" r:id="rId18"/>
    <p:sldId id="417" r:id="rId19"/>
    <p:sldId id="418" r:id="rId20"/>
    <p:sldId id="399" r:id="rId21"/>
    <p:sldId id="400" r:id="rId22"/>
    <p:sldId id="401" r:id="rId23"/>
    <p:sldId id="402" r:id="rId24"/>
    <p:sldId id="419" r:id="rId25"/>
    <p:sldId id="403" r:id="rId26"/>
    <p:sldId id="391" r:id="rId27"/>
    <p:sldId id="404" r:id="rId28"/>
    <p:sldId id="317" r:id="rId29"/>
    <p:sldId id="379" r:id="rId30"/>
  </p:sldIdLst>
  <p:sldSz cx="12192000" cy="6858000"/>
  <p:notesSz cx="6858000" cy="9144000"/>
  <p:defaultTex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guide id="3" orient="horz" pos="226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Norina Vogelsinger" initials="NV" lastIdx="1" clrIdx="0">
    <p:extLst>
      <p:ext uri="{19B8F6BF-5375-455C-9EA6-DF929625EA0E}">
        <p15:presenceInfo xmlns:p15="http://schemas.microsoft.com/office/powerpoint/2012/main" userId="S::norina.vogelsinger@dox42.com::b0bf1c69-9d02-4372-868b-598a5c6cf193"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A300"/>
    <a:srgbClr val="FFFFFF"/>
    <a:srgbClr val="666666"/>
    <a:srgbClr val="CCCCCC"/>
    <a:srgbClr val="A3A3A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8256" autoAdjust="0"/>
    <p:restoredTop sz="94660"/>
  </p:normalViewPr>
  <p:slideViewPr>
    <p:cSldViewPr snapToGrid="0">
      <p:cViewPr varScale="1">
        <p:scale>
          <a:sx n="61" d="100"/>
          <a:sy n="61" d="100"/>
        </p:scale>
        <p:origin x="136" y="176"/>
      </p:cViewPr>
      <p:guideLst>
        <p:guide orient="horz" pos="2160"/>
        <p:guide pos="3840"/>
        <p:guide orient="horz" pos="2260"/>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commentAuthors" Target="commentAuthor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de-AT"/>
          </a:p>
        </p:txBody>
      </p:sp>
      <p:sp>
        <p:nvSpPr>
          <p:cNvPr id="3" name="Datumsplatzhalt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6E0F20C-6EEE-4ED1-B1A0-E6B11E78488E}" type="datetimeFigureOut">
              <a:rPr lang="de-AT" smtClean="0"/>
              <a:t>11.11.2020</a:t>
            </a:fld>
            <a:endParaRPr lang="de-AT"/>
          </a:p>
        </p:txBody>
      </p:sp>
      <p:sp>
        <p:nvSpPr>
          <p:cNvPr id="4" name="Folienbildplatzhalt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de-AT"/>
          </a:p>
        </p:txBody>
      </p:sp>
      <p:sp>
        <p:nvSpPr>
          <p:cNvPr id="5" name="Notizenplatzhalt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de-DE"/>
              <a:t>Formatvorlagen des Textmasters bearbeiten</a:t>
            </a:r>
          </a:p>
          <a:p>
            <a:pPr lvl="1"/>
            <a:r>
              <a:rPr lang="de-DE"/>
              <a:t>Zweite Ebene</a:t>
            </a:r>
          </a:p>
          <a:p>
            <a:pPr lvl="2"/>
            <a:r>
              <a:rPr lang="de-DE"/>
              <a:t>Dritte Ebene</a:t>
            </a:r>
          </a:p>
          <a:p>
            <a:pPr lvl="3"/>
            <a:r>
              <a:rPr lang="de-DE"/>
              <a:t>Vierte Ebene</a:t>
            </a:r>
          </a:p>
          <a:p>
            <a:pPr lvl="4"/>
            <a:r>
              <a:rPr lang="de-DE"/>
              <a:t>Fünfte Ebene</a:t>
            </a:r>
            <a:endParaRPr lang="de-AT"/>
          </a:p>
        </p:txBody>
      </p:sp>
      <p:sp>
        <p:nvSpPr>
          <p:cNvPr id="6" name="Fußzeilenplatzhalt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de-AT"/>
          </a:p>
        </p:txBody>
      </p:sp>
      <p:sp>
        <p:nvSpPr>
          <p:cNvPr id="7" name="Foliennummernplatzhalt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3F0DD3F-6767-4640-A0AC-DE1D43FE7AC4}" type="slidenum">
              <a:rPr lang="de-AT" smtClean="0"/>
              <a:t>‹#›</a:t>
            </a:fld>
            <a:endParaRPr lang="de-AT"/>
          </a:p>
        </p:txBody>
      </p:sp>
    </p:spTree>
    <p:extLst>
      <p:ext uri="{BB962C8B-B14F-4D97-AF65-F5344CB8AC3E}">
        <p14:creationId xmlns:p14="http://schemas.microsoft.com/office/powerpoint/2010/main" val="9011033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101600" y="749300"/>
            <a:ext cx="6661150" cy="3748088"/>
          </a:xfrm>
        </p:spPr>
      </p:sp>
      <p:sp>
        <p:nvSpPr>
          <p:cNvPr id="3" name="Notizenplatzhalter 2"/>
          <p:cNvSpPr>
            <a:spLocks noGrp="1"/>
          </p:cNvSpPr>
          <p:nvPr>
            <p:ph type="body" idx="1"/>
          </p:nvPr>
        </p:nvSpPr>
        <p:spPr/>
        <p:txBody>
          <a:bodyPr/>
          <a:lstStyle/>
          <a:p>
            <a:endParaRPr lang="de-AT" dirty="0"/>
          </a:p>
        </p:txBody>
      </p:sp>
      <p:sp>
        <p:nvSpPr>
          <p:cNvPr id="4" name="Foliennummernplatzhalter 3"/>
          <p:cNvSpPr>
            <a:spLocks noGrp="1"/>
          </p:cNvSpPr>
          <p:nvPr>
            <p:ph type="sldNum" sz="quarter" idx="10"/>
          </p:nvPr>
        </p:nvSpPr>
        <p:spPr/>
        <p:txBody>
          <a:bodyPr/>
          <a:lstStyle/>
          <a:p>
            <a:fld id="{D3C6ED1D-668F-4B95-8999-744A0F4F1729}" type="slidenum">
              <a:rPr lang="de-AT" smtClean="0"/>
              <a:t>2</a:t>
            </a:fld>
            <a:endParaRPr lang="de-AT" dirty="0"/>
          </a:p>
        </p:txBody>
      </p:sp>
    </p:spTree>
    <p:extLst>
      <p:ext uri="{BB962C8B-B14F-4D97-AF65-F5344CB8AC3E}">
        <p14:creationId xmlns:p14="http://schemas.microsoft.com/office/powerpoint/2010/main" val="325182683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AT" dirty="0"/>
          </a:p>
        </p:txBody>
      </p:sp>
      <p:sp>
        <p:nvSpPr>
          <p:cNvPr id="4" name="Foliennummernplatzhalter 3"/>
          <p:cNvSpPr>
            <a:spLocks noGrp="1"/>
          </p:cNvSpPr>
          <p:nvPr>
            <p:ph type="sldNum" sz="quarter" idx="10"/>
          </p:nvPr>
        </p:nvSpPr>
        <p:spPr/>
        <p:txBody>
          <a:bodyPr/>
          <a:lstStyle/>
          <a:p>
            <a:fld id="{D3C6ED1D-668F-4B95-8999-744A0F4F1729}" type="slidenum">
              <a:rPr lang="de-AT" smtClean="0"/>
              <a:t>12</a:t>
            </a:fld>
            <a:endParaRPr lang="de-AT" dirty="0"/>
          </a:p>
        </p:txBody>
      </p:sp>
    </p:spTree>
    <p:extLst>
      <p:ext uri="{BB962C8B-B14F-4D97-AF65-F5344CB8AC3E}">
        <p14:creationId xmlns:p14="http://schemas.microsoft.com/office/powerpoint/2010/main" val="372560944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AT" dirty="0"/>
          </a:p>
        </p:txBody>
      </p:sp>
      <p:sp>
        <p:nvSpPr>
          <p:cNvPr id="4" name="Foliennummernplatzhalter 3"/>
          <p:cNvSpPr>
            <a:spLocks noGrp="1"/>
          </p:cNvSpPr>
          <p:nvPr>
            <p:ph type="sldNum" sz="quarter" idx="10"/>
          </p:nvPr>
        </p:nvSpPr>
        <p:spPr/>
        <p:txBody>
          <a:bodyPr/>
          <a:lstStyle/>
          <a:p>
            <a:fld id="{D3C6ED1D-668F-4B95-8999-744A0F4F1729}" type="slidenum">
              <a:rPr lang="de-AT" smtClean="0"/>
              <a:t>13</a:t>
            </a:fld>
            <a:endParaRPr lang="de-AT" dirty="0"/>
          </a:p>
        </p:txBody>
      </p:sp>
    </p:spTree>
    <p:extLst>
      <p:ext uri="{BB962C8B-B14F-4D97-AF65-F5344CB8AC3E}">
        <p14:creationId xmlns:p14="http://schemas.microsoft.com/office/powerpoint/2010/main" val="317714689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AT" dirty="0"/>
          </a:p>
        </p:txBody>
      </p:sp>
      <p:sp>
        <p:nvSpPr>
          <p:cNvPr id="4" name="Foliennummernplatzhalter 3"/>
          <p:cNvSpPr>
            <a:spLocks noGrp="1"/>
          </p:cNvSpPr>
          <p:nvPr>
            <p:ph type="sldNum" sz="quarter" idx="10"/>
          </p:nvPr>
        </p:nvSpPr>
        <p:spPr/>
        <p:txBody>
          <a:bodyPr/>
          <a:lstStyle/>
          <a:p>
            <a:fld id="{D3C6ED1D-668F-4B95-8999-744A0F4F1729}" type="slidenum">
              <a:rPr lang="de-AT" smtClean="0"/>
              <a:t>14</a:t>
            </a:fld>
            <a:endParaRPr lang="de-AT"/>
          </a:p>
        </p:txBody>
      </p:sp>
    </p:spTree>
    <p:extLst>
      <p:ext uri="{BB962C8B-B14F-4D97-AF65-F5344CB8AC3E}">
        <p14:creationId xmlns:p14="http://schemas.microsoft.com/office/powerpoint/2010/main" val="340427038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endParaRPr lang="de-AT" dirty="0"/>
          </a:p>
        </p:txBody>
      </p:sp>
      <p:sp>
        <p:nvSpPr>
          <p:cNvPr id="4" name="Foliennummernplatzhalter 3"/>
          <p:cNvSpPr>
            <a:spLocks noGrp="1"/>
          </p:cNvSpPr>
          <p:nvPr>
            <p:ph type="sldNum" sz="quarter" idx="10"/>
          </p:nvPr>
        </p:nvSpPr>
        <p:spPr/>
        <p:txBody>
          <a:bodyPr/>
          <a:lstStyle/>
          <a:p>
            <a:fld id="{D3C6ED1D-668F-4B95-8999-744A0F4F1729}" type="slidenum">
              <a:rPr lang="de-AT" smtClean="0"/>
              <a:t>15</a:t>
            </a:fld>
            <a:endParaRPr lang="de-AT"/>
          </a:p>
        </p:txBody>
      </p:sp>
    </p:spTree>
    <p:extLst>
      <p:ext uri="{BB962C8B-B14F-4D97-AF65-F5344CB8AC3E}">
        <p14:creationId xmlns:p14="http://schemas.microsoft.com/office/powerpoint/2010/main" val="427252601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AT" dirty="0" err="1"/>
              <a:t>symbol</a:t>
            </a:r>
            <a:endParaRPr lang="de-AT" dirty="0"/>
          </a:p>
        </p:txBody>
      </p:sp>
      <p:sp>
        <p:nvSpPr>
          <p:cNvPr id="4" name="Foliennummernplatzhalter 3"/>
          <p:cNvSpPr>
            <a:spLocks noGrp="1"/>
          </p:cNvSpPr>
          <p:nvPr>
            <p:ph type="sldNum" sz="quarter" idx="10"/>
          </p:nvPr>
        </p:nvSpPr>
        <p:spPr/>
        <p:txBody>
          <a:bodyPr/>
          <a:lstStyle/>
          <a:p>
            <a:fld id="{D3C6ED1D-668F-4B95-8999-744A0F4F1729}" type="slidenum">
              <a:rPr lang="de-AT" smtClean="0"/>
              <a:t>17</a:t>
            </a:fld>
            <a:endParaRPr lang="de-AT"/>
          </a:p>
        </p:txBody>
      </p:sp>
    </p:spTree>
    <p:extLst>
      <p:ext uri="{BB962C8B-B14F-4D97-AF65-F5344CB8AC3E}">
        <p14:creationId xmlns:p14="http://schemas.microsoft.com/office/powerpoint/2010/main" val="187111445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AT"/>
              <a:t>ausschnitt</a:t>
            </a:r>
            <a:r>
              <a:rPr lang="de-AT" baseline="0"/>
              <a:t> = 5</a:t>
            </a:r>
            <a:endParaRPr lang="de-AT"/>
          </a:p>
        </p:txBody>
      </p:sp>
      <p:sp>
        <p:nvSpPr>
          <p:cNvPr id="4" name="Foliennummernplatzhalter 3"/>
          <p:cNvSpPr>
            <a:spLocks noGrp="1"/>
          </p:cNvSpPr>
          <p:nvPr>
            <p:ph type="sldNum" sz="quarter" idx="10"/>
          </p:nvPr>
        </p:nvSpPr>
        <p:spPr/>
        <p:txBody>
          <a:bodyPr/>
          <a:lstStyle/>
          <a:p>
            <a:fld id="{D3C6ED1D-668F-4B95-8999-744A0F4F1729}" type="slidenum">
              <a:rPr lang="de-AT" smtClean="0"/>
              <a:t>20</a:t>
            </a:fld>
            <a:endParaRPr lang="de-AT"/>
          </a:p>
        </p:txBody>
      </p:sp>
    </p:spTree>
    <p:extLst>
      <p:ext uri="{BB962C8B-B14F-4D97-AF65-F5344CB8AC3E}">
        <p14:creationId xmlns:p14="http://schemas.microsoft.com/office/powerpoint/2010/main" val="329582338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AT" dirty="0"/>
              <a:t>ausschnitt</a:t>
            </a:r>
            <a:r>
              <a:rPr lang="de-AT" baseline="0" dirty="0"/>
              <a:t> = 5</a:t>
            </a:r>
            <a:endParaRPr lang="de-AT" dirty="0"/>
          </a:p>
        </p:txBody>
      </p:sp>
      <p:sp>
        <p:nvSpPr>
          <p:cNvPr id="4" name="Foliennummernplatzhalter 3"/>
          <p:cNvSpPr>
            <a:spLocks noGrp="1"/>
          </p:cNvSpPr>
          <p:nvPr>
            <p:ph type="sldNum" sz="quarter" idx="10"/>
          </p:nvPr>
        </p:nvSpPr>
        <p:spPr/>
        <p:txBody>
          <a:bodyPr/>
          <a:lstStyle/>
          <a:p>
            <a:fld id="{D3C6ED1D-668F-4B95-8999-744A0F4F1729}" type="slidenum">
              <a:rPr lang="de-AT" smtClean="0"/>
              <a:t>25</a:t>
            </a:fld>
            <a:endParaRPr lang="de-AT"/>
          </a:p>
        </p:txBody>
      </p:sp>
    </p:spTree>
    <p:extLst>
      <p:ext uri="{BB962C8B-B14F-4D97-AF65-F5344CB8AC3E}">
        <p14:creationId xmlns:p14="http://schemas.microsoft.com/office/powerpoint/2010/main" val="386808296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AT" dirty="0" err="1"/>
              <a:t>schrift</a:t>
            </a:r>
            <a:endParaRPr lang="de-AT" dirty="0"/>
          </a:p>
        </p:txBody>
      </p:sp>
      <p:sp>
        <p:nvSpPr>
          <p:cNvPr id="4" name="Foliennummernplatzhalter 3"/>
          <p:cNvSpPr>
            <a:spLocks noGrp="1"/>
          </p:cNvSpPr>
          <p:nvPr>
            <p:ph type="sldNum" sz="quarter" idx="10"/>
          </p:nvPr>
        </p:nvSpPr>
        <p:spPr/>
        <p:txBody>
          <a:bodyPr/>
          <a:lstStyle/>
          <a:p>
            <a:fld id="{D3C6ED1D-668F-4B95-8999-744A0F4F1729}" type="slidenum">
              <a:rPr lang="de-AT" smtClean="0"/>
              <a:t>27</a:t>
            </a:fld>
            <a:endParaRPr lang="de-AT"/>
          </a:p>
        </p:txBody>
      </p:sp>
    </p:spTree>
    <p:extLst>
      <p:ext uri="{BB962C8B-B14F-4D97-AF65-F5344CB8AC3E}">
        <p14:creationId xmlns:p14="http://schemas.microsoft.com/office/powerpoint/2010/main" val="273483887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AT" dirty="0" err="1"/>
              <a:t>schrift</a:t>
            </a:r>
            <a:endParaRPr lang="de-AT" dirty="0"/>
          </a:p>
        </p:txBody>
      </p:sp>
      <p:sp>
        <p:nvSpPr>
          <p:cNvPr id="4" name="Foliennummernplatzhalter 3"/>
          <p:cNvSpPr>
            <a:spLocks noGrp="1"/>
          </p:cNvSpPr>
          <p:nvPr>
            <p:ph type="sldNum" sz="quarter" idx="10"/>
          </p:nvPr>
        </p:nvSpPr>
        <p:spPr/>
        <p:txBody>
          <a:bodyPr/>
          <a:lstStyle/>
          <a:p>
            <a:fld id="{D3C6ED1D-668F-4B95-8999-744A0F4F1729}" type="slidenum">
              <a:rPr lang="de-AT" smtClean="0"/>
              <a:t>28</a:t>
            </a:fld>
            <a:endParaRPr lang="de-AT"/>
          </a:p>
        </p:txBody>
      </p:sp>
    </p:spTree>
    <p:extLst>
      <p:ext uri="{BB962C8B-B14F-4D97-AF65-F5344CB8AC3E}">
        <p14:creationId xmlns:p14="http://schemas.microsoft.com/office/powerpoint/2010/main" val="135306135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AT" dirty="0"/>
          </a:p>
        </p:txBody>
      </p:sp>
      <p:sp>
        <p:nvSpPr>
          <p:cNvPr id="4" name="Foliennummernplatzhalter 3"/>
          <p:cNvSpPr>
            <a:spLocks noGrp="1"/>
          </p:cNvSpPr>
          <p:nvPr>
            <p:ph type="sldNum" sz="quarter" idx="10"/>
          </p:nvPr>
        </p:nvSpPr>
        <p:spPr/>
        <p:txBody>
          <a:bodyPr/>
          <a:lstStyle/>
          <a:p>
            <a:fld id="{D3C6ED1D-668F-4B95-8999-744A0F4F1729}" type="slidenum">
              <a:rPr lang="de-AT" smtClean="0"/>
              <a:t>4</a:t>
            </a:fld>
            <a:endParaRPr lang="de-AT"/>
          </a:p>
        </p:txBody>
      </p:sp>
    </p:spTree>
    <p:extLst>
      <p:ext uri="{BB962C8B-B14F-4D97-AF65-F5344CB8AC3E}">
        <p14:creationId xmlns:p14="http://schemas.microsoft.com/office/powerpoint/2010/main" val="7501249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AT" dirty="0"/>
          </a:p>
        </p:txBody>
      </p:sp>
      <p:sp>
        <p:nvSpPr>
          <p:cNvPr id="4" name="Foliennummernplatzhalter 3"/>
          <p:cNvSpPr>
            <a:spLocks noGrp="1"/>
          </p:cNvSpPr>
          <p:nvPr>
            <p:ph type="sldNum" sz="quarter" idx="10"/>
          </p:nvPr>
        </p:nvSpPr>
        <p:spPr/>
        <p:txBody>
          <a:bodyPr/>
          <a:lstStyle/>
          <a:p>
            <a:fld id="{D3C6ED1D-668F-4B95-8999-744A0F4F1729}" type="slidenum">
              <a:rPr lang="de-AT" smtClean="0"/>
              <a:t>5</a:t>
            </a:fld>
            <a:endParaRPr lang="de-AT"/>
          </a:p>
        </p:txBody>
      </p:sp>
    </p:spTree>
    <p:extLst>
      <p:ext uri="{BB962C8B-B14F-4D97-AF65-F5344CB8AC3E}">
        <p14:creationId xmlns:p14="http://schemas.microsoft.com/office/powerpoint/2010/main" val="58544689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AT" dirty="0"/>
          </a:p>
        </p:txBody>
      </p:sp>
      <p:sp>
        <p:nvSpPr>
          <p:cNvPr id="4" name="Foliennummernplatzhalter 3"/>
          <p:cNvSpPr>
            <a:spLocks noGrp="1"/>
          </p:cNvSpPr>
          <p:nvPr>
            <p:ph type="sldNum" sz="quarter" idx="10"/>
          </p:nvPr>
        </p:nvSpPr>
        <p:spPr/>
        <p:txBody>
          <a:bodyPr/>
          <a:lstStyle/>
          <a:p>
            <a:fld id="{D3C6ED1D-668F-4B95-8999-744A0F4F1729}" type="slidenum">
              <a:rPr lang="de-AT" smtClean="0"/>
              <a:t>6</a:t>
            </a:fld>
            <a:endParaRPr lang="de-AT"/>
          </a:p>
        </p:txBody>
      </p:sp>
    </p:spTree>
    <p:extLst>
      <p:ext uri="{BB962C8B-B14F-4D97-AF65-F5344CB8AC3E}">
        <p14:creationId xmlns:p14="http://schemas.microsoft.com/office/powerpoint/2010/main" val="276958377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AT" dirty="0"/>
          </a:p>
        </p:txBody>
      </p:sp>
      <p:sp>
        <p:nvSpPr>
          <p:cNvPr id="4" name="Foliennummernplatzhalter 3"/>
          <p:cNvSpPr>
            <a:spLocks noGrp="1"/>
          </p:cNvSpPr>
          <p:nvPr>
            <p:ph type="sldNum" sz="quarter" idx="10"/>
          </p:nvPr>
        </p:nvSpPr>
        <p:spPr/>
        <p:txBody>
          <a:bodyPr/>
          <a:lstStyle/>
          <a:p>
            <a:fld id="{D3C6ED1D-668F-4B95-8999-744A0F4F1729}" type="slidenum">
              <a:rPr lang="de-AT" smtClean="0"/>
              <a:t>7</a:t>
            </a:fld>
            <a:endParaRPr lang="de-AT"/>
          </a:p>
        </p:txBody>
      </p:sp>
    </p:spTree>
    <p:extLst>
      <p:ext uri="{BB962C8B-B14F-4D97-AF65-F5344CB8AC3E}">
        <p14:creationId xmlns:p14="http://schemas.microsoft.com/office/powerpoint/2010/main" val="395400674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AT" dirty="0"/>
          </a:p>
        </p:txBody>
      </p:sp>
      <p:sp>
        <p:nvSpPr>
          <p:cNvPr id="4" name="Foliennummernplatzhalter 3"/>
          <p:cNvSpPr>
            <a:spLocks noGrp="1"/>
          </p:cNvSpPr>
          <p:nvPr>
            <p:ph type="sldNum" sz="quarter" idx="10"/>
          </p:nvPr>
        </p:nvSpPr>
        <p:spPr/>
        <p:txBody>
          <a:bodyPr/>
          <a:lstStyle/>
          <a:p>
            <a:fld id="{D3C6ED1D-668F-4B95-8999-744A0F4F1729}" type="slidenum">
              <a:rPr lang="de-AT" smtClean="0"/>
              <a:t>8</a:t>
            </a:fld>
            <a:endParaRPr lang="de-AT"/>
          </a:p>
        </p:txBody>
      </p:sp>
    </p:spTree>
    <p:extLst>
      <p:ext uri="{BB962C8B-B14F-4D97-AF65-F5344CB8AC3E}">
        <p14:creationId xmlns:p14="http://schemas.microsoft.com/office/powerpoint/2010/main" val="40034272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AT" dirty="0"/>
          </a:p>
        </p:txBody>
      </p:sp>
      <p:sp>
        <p:nvSpPr>
          <p:cNvPr id="4" name="Foliennummernplatzhalter 3"/>
          <p:cNvSpPr>
            <a:spLocks noGrp="1"/>
          </p:cNvSpPr>
          <p:nvPr>
            <p:ph type="sldNum" sz="quarter" idx="10"/>
          </p:nvPr>
        </p:nvSpPr>
        <p:spPr/>
        <p:txBody>
          <a:bodyPr/>
          <a:lstStyle/>
          <a:p>
            <a:fld id="{D3C6ED1D-668F-4B95-8999-744A0F4F1729}" type="slidenum">
              <a:rPr lang="de-AT" smtClean="0"/>
              <a:t>9</a:t>
            </a:fld>
            <a:endParaRPr lang="de-AT"/>
          </a:p>
        </p:txBody>
      </p:sp>
    </p:spTree>
    <p:extLst>
      <p:ext uri="{BB962C8B-B14F-4D97-AF65-F5344CB8AC3E}">
        <p14:creationId xmlns:p14="http://schemas.microsoft.com/office/powerpoint/2010/main" val="188026553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AT" dirty="0"/>
          </a:p>
        </p:txBody>
      </p:sp>
      <p:sp>
        <p:nvSpPr>
          <p:cNvPr id="4" name="Foliennummernplatzhalter 3"/>
          <p:cNvSpPr>
            <a:spLocks noGrp="1"/>
          </p:cNvSpPr>
          <p:nvPr>
            <p:ph type="sldNum" sz="quarter" idx="10"/>
          </p:nvPr>
        </p:nvSpPr>
        <p:spPr/>
        <p:txBody>
          <a:bodyPr/>
          <a:lstStyle/>
          <a:p>
            <a:fld id="{D3C6ED1D-668F-4B95-8999-744A0F4F1729}" type="slidenum">
              <a:rPr lang="de-AT" smtClean="0"/>
              <a:t>10</a:t>
            </a:fld>
            <a:endParaRPr lang="de-AT" dirty="0"/>
          </a:p>
        </p:txBody>
      </p:sp>
    </p:spTree>
    <p:extLst>
      <p:ext uri="{BB962C8B-B14F-4D97-AF65-F5344CB8AC3E}">
        <p14:creationId xmlns:p14="http://schemas.microsoft.com/office/powerpoint/2010/main" val="332028215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AT" dirty="0"/>
          </a:p>
        </p:txBody>
      </p:sp>
      <p:sp>
        <p:nvSpPr>
          <p:cNvPr id="4" name="Foliennummernplatzhalter 3"/>
          <p:cNvSpPr>
            <a:spLocks noGrp="1"/>
          </p:cNvSpPr>
          <p:nvPr>
            <p:ph type="sldNum" sz="quarter" idx="10"/>
          </p:nvPr>
        </p:nvSpPr>
        <p:spPr/>
        <p:txBody>
          <a:bodyPr/>
          <a:lstStyle/>
          <a:p>
            <a:fld id="{D3C6ED1D-668F-4B95-8999-744A0F4F1729}" type="slidenum">
              <a:rPr lang="de-AT" smtClean="0"/>
              <a:t>11</a:t>
            </a:fld>
            <a:endParaRPr lang="de-AT" dirty="0"/>
          </a:p>
        </p:txBody>
      </p:sp>
    </p:spTree>
    <p:extLst>
      <p:ext uri="{BB962C8B-B14F-4D97-AF65-F5344CB8AC3E}">
        <p14:creationId xmlns:p14="http://schemas.microsoft.com/office/powerpoint/2010/main" val="369632725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folie">
    <p:spTree>
      <p:nvGrpSpPr>
        <p:cNvPr id="1" name=""/>
        <p:cNvGrpSpPr/>
        <p:nvPr/>
      </p:nvGrpSpPr>
      <p:grpSpPr>
        <a:xfrm>
          <a:off x="0" y="0"/>
          <a:ext cx="0" cy="0"/>
          <a:chOff x="0" y="0"/>
          <a:chExt cx="0" cy="0"/>
        </a:xfrm>
      </p:grpSpPr>
      <p:sp>
        <p:nvSpPr>
          <p:cNvPr id="2" name="Titel 1"/>
          <p:cNvSpPr>
            <a:spLocks noGrp="1"/>
          </p:cNvSpPr>
          <p:nvPr>
            <p:ph type="ctrTitle"/>
          </p:nvPr>
        </p:nvSpPr>
        <p:spPr>
          <a:xfrm>
            <a:off x="1524000" y="1122363"/>
            <a:ext cx="9144000" cy="2387600"/>
          </a:xfrm>
        </p:spPr>
        <p:txBody>
          <a:bodyPr anchor="b"/>
          <a:lstStyle>
            <a:lvl1pPr algn="ctr">
              <a:defRPr sz="6000"/>
            </a:lvl1pPr>
          </a:lstStyle>
          <a:p>
            <a:r>
              <a:rPr lang="de-DE"/>
              <a:t>Titelmasterformat durch Klicken bearbeiten</a:t>
            </a:r>
            <a:endParaRPr lang="de-AT"/>
          </a:p>
        </p:txBody>
      </p:sp>
      <p:sp>
        <p:nvSpPr>
          <p:cNvPr id="3" name="Untertitel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e-DE"/>
              <a:t>Formatvorlage des Untertitelmasters durch Klicken bearbeiten</a:t>
            </a:r>
            <a:endParaRPr lang="de-AT"/>
          </a:p>
        </p:txBody>
      </p:sp>
      <p:sp>
        <p:nvSpPr>
          <p:cNvPr id="4" name="Datumsplatzhalter 3"/>
          <p:cNvSpPr>
            <a:spLocks noGrp="1"/>
          </p:cNvSpPr>
          <p:nvPr>
            <p:ph type="dt" sz="half" idx="10"/>
          </p:nvPr>
        </p:nvSpPr>
        <p:spPr/>
        <p:txBody>
          <a:bodyPr/>
          <a:lstStyle/>
          <a:p>
            <a:fld id="{C5538D18-CBE7-4E8F-BA2C-E499962FCE73}" type="datetimeFigureOut">
              <a:rPr lang="de-AT" smtClean="0"/>
              <a:t>11.11.2020</a:t>
            </a:fld>
            <a:endParaRPr lang="de-AT"/>
          </a:p>
        </p:txBody>
      </p:sp>
      <p:sp>
        <p:nvSpPr>
          <p:cNvPr id="5" name="Fußzeilenplatzhalter 4"/>
          <p:cNvSpPr>
            <a:spLocks noGrp="1"/>
          </p:cNvSpPr>
          <p:nvPr>
            <p:ph type="ftr" sz="quarter" idx="11"/>
          </p:nvPr>
        </p:nvSpPr>
        <p:spPr/>
        <p:txBody>
          <a:bodyPr/>
          <a:lstStyle/>
          <a:p>
            <a:endParaRPr lang="de-AT"/>
          </a:p>
        </p:txBody>
      </p:sp>
      <p:sp>
        <p:nvSpPr>
          <p:cNvPr id="6" name="Foliennummernplatzhalter 5"/>
          <p:cNvSpPr>
            <a:spLocks noGrp="1"/>
          </p:cNvSpPr>
          <p:nvPr>
            <p:ph type="sldNum" sz="quarter" idx="12"/>
          </p:nvPr>
        </p:nvSpPr>
        <p:spPr/>
        <p:txBody>
          <a:bodyPr/>
          <a:lstStyle/>
          <a:p>
            <a:fld id="{806DC180-67D3-426B-AEB5-484811E5D24A}" type="slidenum">
              <a:rPr lang="de-AT" smtClean="0"/>
              <a:t>‹#›</a:t>
            </a:fld>
            <a:endParaRPr lang="de-AT"/>
          </a:p>
        </p:txBody>
      </p:sp>
    </p:spTree>
    <p:extLst>
      <p:ext uri="{BB962C8B-B14F-4D97-AF65-F5344CB8AC3E}">
        <p14:creationId xmlns:p14="http://schemas.microsoft.com/office/powerpoint/2010/main" val="24438623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Titelmasterformat durch Klicken bearbeiten</a:t>
            </a:r>
            <a:endParaRPr lang="de-AT"/>
          </a:p>
        </p:txBody>
      </p:sp>
      <p:sp>
        <p:nvSpPr>
          <p:cNvPr id="3" name="Vertikaler Textplatzhalter 2"/>
          <p:cNvSpPr>
            <a:spLocks noGrp="1"/>
          </p:cNvSpPr>
          <p:nvPr>
            <p:ph type="body" orient="vert" idx="1"/>
          </p:nvPr>
        </p:nvSpPr>
        <p:spPr/>
        <p:txBody>
          <a:bodyPr vert="eaVert"/>
          <a:lstStyle/>
          <a:p>
            <a:pPr lvl="0"/>
            <a:r>
              <a:rPr lang="de-DE"/>
              <a:t>Formatvorlagen des Textmasters bearbeiten</a:t>
            </a:r>
          </a:p>
          <a:p>
            <a:pPr lvl="1"/>
            <a:r>
              <a:rPr lang="de-DE"/>
              <a:t>Zweite Ebene</a:t>
            </a:r>
          </a:p>
          <a:p>
            <a:pPr lvl="2"/>
            <a:r>
              <a:rPr lang="de-DE"/>
              <a:t>Dritte Ebene</a:t>
            </a:r>
          </a:p>
          <a:p>
            <a:pPr lvl="3"/>
            <a:r>
              <a:rPr lang="de-DE"/>
              <a:t>Vierte Ebene</a:t>
            </a:r>
          </a:p>
          <a:p>
            <a:pPr lvl="4"/>
            <a:r>
              <a:rPr lang="de-DE"/>
              <a:t>Fünfte Ebene</a:t>
            </a:r>
            <a:endParaRPr lang="de-AT"/>
          </a:p>
        </p:txBody>
      </p:sp>
      <p:sp>
        <p:nvSpPr>
          <p:cNvPr id="4" name="Datumsplatzhalter 3"/>
          <p:cNvSpPr>
            <a:spLocks noGrp="1"/>
          </p:cNvSpPr>
          <p:nvPr>
            <p:ph type="dt" sz="half" idx="10"/>
          </p:nvPr>
        </p:nvSpPr>
        <p:spPr/>
        <p:txBody>
          <a:bodyPr/>
          <a:lstStyle/>
          <a:p>
            <a:fld id="{C5538D18-CBE7-4E8F-BA2C-E499962FCE73}" type="datetimeFigureOut">
              <a:rPr lang="de-AT" smtClean="0"/>
              <a:t>11.11.2020</a:t>
            </a:fld>
            <a:endParaRPr lang="de-AT"/>
          </a:p>
        </p:txBody>
      </p:sp>
      <p:sp>
        <p:nvSpPr>
          <p:cNvPr id="5" name="Fußzeilenplatzhalter 4"/>
          <p:cNvSpPr>
            <a:spLocks noGrp="1"/>
          </p:cNvSpPr>
          <p:nvPr>
            <p:ph type="ftr" sz="quarter" idx="11"/>
          </p:nvPr>
        </p:nvSpPr>
        <p:spPr/>
        <p:txBody>
          <a:bodyPr/>
          <a:lstStyle/>
          <a:p>
            <a:endParaRPr lang="de-AT"/>
          </a:p>
        </p:txBody>
      </p:sp>
      <p:sp>
        <p:nvSpPr>
          <p:cNvPr id="6" name="Foliennummernplatzhalter 5"/>
          <p:cNvSpPr>
            <a:spLocks noGrp="1"/>
          </p:cNvSpPr>
          <p:nvPr>
            <p:ph type="sldNum" sz="quarter" idx="12"/>
          </p:nvPr>
        </p:nvSpPr>
        <p:spPr/>
        <p:txBody>
          <a:bodyPr/>
          <a:lstStyle/>
          <a:p>
            <a:fld id="{806DC180-67D3-426B-AEB5-484811E5D24A}" type="slidenum">
              <a:rPr lang="de-AT" smtClean="0"/>
              <a:t>‹#›</a:t>
            </a:fld>
            <a:endParaRPr lang="de-AT"/>
          </a:p>
        </p:txBody>
      </p:sp>
    </p:spTree>
    <p:extLst>
      <p:ext uri="{BB962C8B-B14F-4D97-AF65-F5344CB8AC3E}">
        <p14:creationId xmlns:p14="http://schemas.microsoft.com/office/powerpoint/2010/main" val="271594176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kaler Titel und Text">
    <p:spTree>
      <p:nvGrpSpPr>
        <p:cNvPr id="1" name=""/>
        <p:cNvGrpSpPr/>
        <p:nvPr/>
      </p:nvGrpSpPr>
      <p:grpSpPr>
        <a:xfrm>
          <a:off x="0" y="0"/>
          <a:ext cx="0" cy="0"/>
          <a:chOff x="0" y="0"/>
          <a:chExt cx="0" cy="0"/>
        </a:xfrm>
      </p:grpSpPr>
      <p:sp>
        <p:nvSpPr>
          <p:cNvPr id="2" name="Vertikaler Titel 1"/>
          <p:cNvSpPr>
            <a:spLocks noGrp="1"/>
          </p:cNvSpPr>
          <p:nvPr>
            <p:ph type="title" orient="vert"/>
          </p:nvPr>
        </p:nvSpPr>
        <p:spPr>
          <a:xfrm>
            <a:off x="8724900" y="365125"/>
            <a:ext cx="2628900" cy="5811838"/>
          </a:xfrm>
        </p:spPr>
        <p:txBody>
          <a:bodyPr vert="eaVert"/>
          <a:lstStyle/>
          <a:p>
            <a:r>
              <a:rPr lang="de-DE"/>
              <a:t>Titelmasterformat durch Klicken bearbeiten</a:t>
            </a:r>
            <a:endParaRPr lang="de-AT"/>
          </a:p>
        </p:txBody>
      </p:sp>
      <p:sp>
        <p:nvSpPr>
          <p:cNvPr id="3" name="Vertikaler Textplatzhalter 2"/>
          <p:cNvSpPr>
            <a:spLocks noGrp="1"/>
          </p:cNvSpPr>
          <p:nvPr>
            <p:ph type="body" orient="vert" idx="1"/>
          </p:nvPr>
        </p:nvSpPr>
        <p:spPr>
          <a:xfrm>
            <a:off x="838200" y="365125"/>
            <a:ext cx="7734300" cy="5811838"/>
          </a:xfrm>
        </p:spPr>
        <p:txBody>
          <a:bodyPr vert="eaVert"/>
          <a:lstStyle/>
          <a:p>
            <a:pPr lvl="0"/>
            <a:r>
              <a:rPr lang="de-DE"/>
              <a:t>Formatvorlagen des Textmasters bearbeiten</a:t>
            </a:r>
          </a:p>
          <a:p>
            <a:pPr lvl="1"/>
            <a:r>
              <a:rPr lang="de-DE"/>
              <a:t>Zweite Ebene</a:t>
            </a:r>
          </a:p>
          <a:p>
            <a:pPr lvl="2"/>
            <a:r>
              <a:rPr lang="de-DE"/>
              <a:t>Dritte Ebene</a:t>
            </a:r>
          </a:p>
          <a:p>
            <a:pPr lvl="3"/>
            <a:r>
              <a:rPr lang="de-DE"/>
              <a:t>Vierte Ebene</a:t>
            </a:r>
          </a:p>
          <a:p>
            <a:pPr lvl="4"/>
            <a:r>
              <a:rPr lang="de-DE"/>
              <a:t>Fünfte Ebene</a:t>
            </a:r>
            <a:endParaRPr lang="de-AT"/>
          </a:p>
        </p:txBody>
      </p:sp>
      <p:sp>
        <p:nvSpPr>
          <p:cNvPr id="4" name="Datumsplatzhalter 3"/>
          <p:cNvSpPr>
            <a:spLocks noGrp="1"/>
          </p:cNvSpPr>
          <p:nvPr>
            <p:ph type="dt" sz="half" idx="10"/>
          </p:nvPr>
        </p:nvSpPr>
        <p:spPr/>
        <p:txBody>
          <a:bodyPr/>
          <a:lstStyle/>
          <a:p>
            <a:fld id="{C5538D18-CBE7-4E8F-BA2C-E499962FCE73}" type="datetimeFigureOut">
              <a:rPr lang="de-AT" smtClean="0"/>
              <a:t>11.11.2020</a:t>
            </a:fld>
            <a:endParaRPr lang="de-AT"/>
          </a:p>
        </p:txBody>
      </p:sp>
      <p:sp>
        <p:nvSpPr>
          <p:cNvPr id="5" name="Fußzeilenplatzhalter 4"/>
          <p:cNvSpPr>
            <a:spLocks noGrp="1"/>
          </p:cNvSpPr>
          <p:nvPr>
            <p:ph type="ftr" sz="quarter" idx="11"/>
          </p:nvPr>
        </p:nvSpPr>
        <p:spPr/>
        <p:txBody>
          <a:bodyPr/>
          <a:lstStyle/>
          <a:p>
            <a:endParaRPr lang="de-AT"/>
          </a:p>
        </p:txBody>
      </p:sp>
      <p:sp>
        <p:nvSpPr>
          <p:cNvPr id="6" name="Foliennummernplatzhalter 5"/>
          <p:cNvSpPr>
            <a:spLocks noGrp="1"/>
          </p:cNvSpPr>
          <p:nvPr>
            <p:ph type="sldNum" sz="quarter" idx="12"/>
          </p:nvPr>
        </p:nvSpPr>
        <p:spPr/>
        <p:txBody>
          <a:bodyPr/>
          <a:lstStyle/>
          <a:p>
            <a:fld id="{806DC180-67D3-426B-AEB5-484811E5D24A}" type="slidenum">
              <a:rPr lang="de-AT" smtClean="0"/>
              <a:t>‹#›</a:t>
            </a:fld>
            <a:endParaRPr lang="de-AT"/>
          </a:p>
        </p:txBody>
      </p:sp>
    </p:spTree>
    <p:extLst>
      <p:ext uri="{BB962C8B-B14F-4D97-AF65-F5344CB8AC3E}">
        <p14:creationId xmlns:p14="http://schemas.microsoft.com/office/powerpoint/2010/main" val="413218442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7_Custom Layout">
    <p:spTree>
      <p:nvGrpSpPr>
        <p:cNvPr id="1" name=""/>
        <p:cNvGrpSpPr/>
        <p:nvPr/>
      </p:nvGrpSpPr>
      <p:grpSpPr>
        <a:xfrm>
          <a:off x="0" y="0"/>
          <a:ext cx="0" cy="0"/>
          <a:chOff x="0" y="0"/>
          <a:chExt cx="0" cy="0"/>
        </a:xfrm>
      </p:grpSpPr>
      <p:sp>
        <p:nvSpPr>
          <p:cNvPr id="6" name="Footer Placeholder 4"/>
          <p:cNvSpPr>
            <a:spLocks noGrp="1"/>
          </p:cNvSpPr>
          <p:nvPr>
            <p:ph type="ftr" sz="quarter" idx="3"/>
          </p:nvPr>
        </p:nvSpPr>
        <p:spPr>
          <a:xfrm>
            <a:off x="4165600" y="6467208"/>
            <a:ext cx="3860800" cy="365125"/>
          </a:xfrm>
          <a:prstGeom prst="rect">
            <a:avLst/>
          </a:prstGeom>
        </p:spPr>
        <p:txBody>
          <a:bodyPr vert="horz" lIns="91440" tIns="45720" rIns="91440" bIns="45720" rtlCol="0" anchor="ctr"/>
          <a:lstStyle>
            <a:lvl1pPr algn="ctr">
              <a:defRPr lang="en-US" sz="1067" dirty="0">
                <a:solidFill>
                  <a:schemeClr val="bg1">
                    <a:lumMod val="50000"/>
                  </a:schemeClr>
                </a:solidFill>
              </a:defRPr>
            </a:lvl1pPr>
          </a:lstStyle>
          <a:p>
            <a:r>
              <a:rPr>
                <a:solidFill>
                  <a:srgbClr val="FFFFFF">
                    <a:lumMod val="50000"/>
                  </a:srgbClr>
                </a:solidFill>
              </a:rPr>
              <a:t>DOCUSIGN CONFIDENTIAL</a:t>
            </a:r>
          </a:p>
        </p:txBody>
      </p:sp>
      <p:sp>
        <p:nvSpPr>
          <p:cNvPr id="7" name="Slide Number Placeholder 5"/>
          <p:cNvSpPr>
            <a:spLocks noGrp="1"/>
          </p:cNvSpPr>
          <p:nvPr>
            <p:ph type="sldNum" sz="quarter" idx="4"/>
          </p:nvPr>
        </p:nvSpPr>
        <p:spPr>
          <a:xfrm>
            <a:off x="11280680" y="6467208"/>
            <a:ext cx="606521" cy="365125"/>
          </a:xfrm>
          <a:prstGeom prst="rect">
            <a:avLst/>
          </a:prstGeom>
        </p:spPr>
        <p:txBody>
          <a:bodyPr vert="horz" lIns="91440" tIns="45720" rIns="0" bIns="45720" rtlCol="0" anchor="ctr"/>
          <a:lstStyle>
            <a:lvl1pPr algn="r">
              <a:defRPr lang="en-US" sz="1067" smtClean="0">
                <a:solidFill>
                  <a:schemeClr val="bg1">
                    <a:lumMod val="50000"/>
                  </a:schemeClr>
                </a:solidFill>
              </a:defRPr>
            </a:lvl1pPr>
          </a:lstStyle>
          <a:p>
            <a:fld id="{9EDF1969-CA96-9B4E-8473-83ECBB607F4B}" type="slidenum">
              <a:rPr>
                <a:solidFill>
                  <a:srgbClr val="FFFFFF">
                    <a:lumMod val="50000"/>
                  </a:srgbClr>
                </a:solidFill>
              </a:rPr>
              <a:pPr/>
              <a:t>‹#›</a:t>
            </a:fld>
            <a:endParaRPr dirty="0">
              <a:solidFill>
                <a:srgbClr val="FFFFFF">
                  <a:lumMod val="50000"/>
                </a:srgbClr>
              </a:solidFill>
            </a:endParaRPr>
          </a:p>
        </p:txBody>
      </p:sp>
    </p:spTree>
    <p:extLst>
      <p:ext uri="{BB962C8B-B14F-4D97-AF65-F5344CB8AC3E}">
        <p14:creationId xmlns:p14="http://schemas.microsoft.com/office/powerpoint/2010/main" val="174039376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Titelmasterformat durch Klicken bearbeiten</a:t>
            </a:r>
            <a:endParaRPr lang="de-AT"/>
          </a:p>
        </p:txBody>
      </p:sp>
      <p:sp>
        <p:nvSpPr>
          <p:cNvPr id="3" name="Inhaltsplatzhalter 2"/>
          <p:cNvSpPr>
            <a:spLocks noGrp="1"/>
          </p:cNvSpPr>
          <p:nvPr>
            <p:ph idx="1"/>
          </p:nvPr>
        </p:nvSpPr>
        <p:spPr/>
        <p:txBody>
          <a:bodyPr/>
          <a:lstStyle/>
          <a:p>
            <a:pPr lvl="0"/>
            <a:r>
              <a:rPr lang="de-DE"/>
              <a:t>Formatvorlagen des Textmasters bearbeiten</a:t>
            </a:r>
          </a:p>
          <a:p>
            <a:pPr lvl="1"/>
            <a:r>
              <a:rPr lang="de-DE"/>
              <a:t>Zweite Ebene</a:t>
            </a:r>
          </a:p>
          <a:p>
            <a:pPr lvl="2"/>
            <a:r>
              <a:rPr lang="de-DE"/>
              <a:t>Dritte Ebene</a:t>
            </a:r>
          </a:p>
          <a:p>
            <a:pPr lvl="3"/>
            <a:r>
              <a:rPr lang="de-DE"/>
              <a:t>Vierte Ebene</a:t>
            </a:r>
          </a:p>
          <a:p>
            <a:pPr lvl="4"/>
            <a:r>
              <a:rPr lang="de-DE"/>
              <a:t>Fünfte Ebene</a:t>
            </a:r>
            <a:endParaRPr lang="de-AT"/>
          </a:p>
        </p:txBody>
      </p:sp>
      <p:sp>
        <p:nvSpPr>
          <p:cNvPr id="4" name="Datumsplatzhalter 3"/>
          <p:cNvSpPr>
            <a:spLocks noGrp="1"/>
          </p:cNvSpPr>
          <p:nvPr>
            <p:ph type="dt" sz="half" idx="10"/>
          </p:nvPr>
        </p:nvSpPr>
        <p:spPr/>
        <p:txBody>
          <a:bodyPr/>
          <a:lstStyle/>
          <a:p>
            <a:fld id="{C5538D18-CBE7-4E8F-BA2C-E499962FCE73}" type="datetimeFigureOut">
              <a:rPr lang="de-AT" smtClean="0"/>
              <a:t>11.11.2020</a:t>
            </a:fld>
            <a:endParaRPr lang="de-AT"/>
          </a:p>
        </p:txBody>
      </p:sp>
      <p:sp>
        <p:nvSpPr>
          <p:cNvPr id="5" name="Fußzeilenplatzhalter 4"/>
          <p:cNvSpPr>
            <a:spLocks noGrp="1"/>
          </p:cNvSpPr>
          <p:nvPr>
            <p:ph type="ftr" sz="quarter" idx="11"/>
          </p:nvPr>
        </p:nvSpPr>
        <p:spPr/>
        <p:txBody>
          <a:bodyPr/>
          <a:lstStyle/>
          <a:p>
            <a:endParaRPr lang="de-AT"/>
          </a:p>
        </p:txBody>
      </p:sp>
      <p:sp>
        <p:nvSpPr>
          <p:cNvPr id="6" name="Foliennummernplatzhalter 5"/>
          <p:cNvSpPr>
            <a:spLocks noGrp="1"/>
          </p:cNvSpPr>
          <p:nvPr>
            <p:ph type="sldNum" sz="quarter" idx="12"/>
          </p:nvPr>
        </p:nvSpPr>
        <p:spPr/>
        <p:txBody>
          <a:bodyPr/>
          <a:lstStyle/>
          <a:p>
            <a:fld id="{806DC180-67D3-426B-AEB5-484811E5D24A}" type="slidenum">
              <a:rPr lang="de-AT" smtClean="0"/>
              <a:t>‹#›</a:t>
            </a:fld>
            <a:endParaRPr lang="de-AT"/>
          </a:p>
        </p:txBody>
      </p:sp>
    </p:spTree>
    <p:extLst>
      <p:ext uri="{BB962C8B-B14F-4D97-AF65-F5344CB8AC3E}">
        <p14:creationId xmlns:p14="http://schemas.microsoft.com/office/powerpoint/2010/main" val="61385576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Abschnitts-&#10;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831850" y="1709738"/>
            <a:ext cx="10515600" cy="2852737"/>
          </a:xfrm>
        </p:spPr>
        <p:txBody>
          <a:bodyPr anchor="b"/>
          <a:lstStyle>
            <a:lvl1pPr>
              <a:defRPr sz="6000"/>
            </a:lvl1pPr>
          </a:lstStyle>
          <a:p>
            <a:r>
              <a:rPr lang="de-DE"/>
              <a:t>Titelmasterformat durch Klicken bearbeiten</a:t>
            </a:r>
            <a:endParaRPr lang="de-AT"/>
          </a:p>
        </p:txBody>
      </p:sp>
      <p:sp>
        <p:nvSpPr>
          <p:cNvPr id="3" name="Textplatzhalt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e-DE"/>
              <a:t>Formatvorlagen des Textmasters bearbeiten</a:t>
            </a:r>
          </a:p>
        </p:txBody>
      </p:sp>
      <p:sp>
        <p:nvSpPr>
          <p:cNvPr id="4" name="Datumsplatzhalter 3"/>
          <p:cNvSpPr>
            <a:spLocks noGrp="1"/>
          </p:cNvSpPr>
          <p:nvPr>
            <p:ph type="dt" sz="half" idx="10"/>
          </p:nvPr>
        </p:nvSpPr>
        <p:spPr/>
        <p:txBody>
          <a:bodyPr/>
          <a:lstStyle/>
          <a:p>
            <a:fld id="{C5538D18-CBE7-4E8F-BA2C-E499962FCE73}" type="datetimeFigureOut">
              <a:rPr lang="de-AT" smtClean="0"/>
              <a:t>11.11.2020</a:t>
            </a:fld>
            <a:endParaRPr lang="de-AT"/>
          </a:p>
        </p:txBody>
      </p:sp>
      <p:sp>
        <p:nvSpPr>
          <p:cNvPr id="5" name="Fußzeilenplatzhalter 4"/>
          <p:cNvSpPr>
            <a:spLocks noGrp="1"/>
          </p:cNvSpPr>
          <p:nvPr>
            <p:ph type="ftr" sz="quarter" idx="11"/>
          </p:nvPr>
        </p:nvSpPr>
        <p:spPr/>
        <p:txBody>
          <a:bodyPr/>
          <a:lstStyle/>
          <a:p>
            <a:endParaRPr lang="de-AT"/>
          </a:p>
        </p:txBody>
      </p:sp>
      <p:sp>
        <p:nvSpPr>
          <p:cNvPr id="6" name="Foliennummernplatzhalter 5"/>
          <p:cNvSpPr>
            <a:spLocks noGrp="1"/>
          </p:cNvSpPr>
          <p:nvPr>
            <p:ph type="sldNum" sz="quarter" idx="12"/>
          </p:nvPr>
        </p:nvSpPr>
        <p:spPr/>
        <p:txBody>
          <a:bodyPr/>
          <a:lstStyle/>
          <a:p>
            <a:fld id="{806DC180-67D3-426B-AEB5-484811E5D24A}" type="slidenum">
              <a:rPr lang="de-AT" smtClean="0"/>
              <a:t>‹#›</a:t>
            </a:fld>
            <a:endParaRPr lang="de-AT"/>
          </a:p>
        </p:txBody>
      </p:sp>
    </p:spTree>
    <p:extLst>
      <p:ext uri="{BB962C8B-B14F-4D97-AF65-F5344CB8AC3E}">
        <p14:creationId xmlns:p14="http://schemas.microsoft.com/office/powerpoint/2010/main" val="279691537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Titelmasterformat durch Klicken bearbeiten</a:t>
            </a:r>
            <a:endParaRPr lang="de-AT"/>
          </a:p>
        </p:txBody>
      </p:sp>
      <p:sp>
        <p:nvSpPr>
          <p:cNvPr id="3" name="Inhaltsplatzhalter 2"/>
          <p:cNvSpPr>
            <a:spLocks noGrp="1"/>
          </p:cNvSpPr>
          <p:nvPr>
            <p:ph sz="half" idx="1"/>
          </p:nvPr>
        </p:nvSpPr>
        <p:spPr>
          <a:xfrm>
            <a:off x="838200" y="1825625"/>
            <a:ext cx="5181600" cy="4351338"/>
          </a:xfrm>
        </p:spPr>
        <p:txBody>
          <a:bodyPr/>
          <a:lstStyle/>
          <a:p>
            <a:pPr lvl="0"/>
            <a:r>
              <a:rPr lang="de-DE"/>
              <a:t>Formatvorlagen des Textmasters bearbeiten</a:t>
            </a:r>
          </a:p>
          <a:p>
            <a:pPr lvl="1"/>
            <a:r>
              <a:rPr lang="de-DE"/>
              <a:t>Zweite Ebene</a:t>
            </a:r>
          </a:p>
          <a:p>
            <a:pPr lvl="2"/>
            <a:r>
              <a:rPr lang="de-DE"/>
              <a:t>Dritte Ebene</a:t>
            </a:r>
          </a:p>
          <a:p>
            <a:pPr lvl="3"/>
            <a:r>
              <a:rPr lang="de-DE"/>
              <a:t>Vierte Ebene</a:t>
            </a:r>
          </a:p>
          <a:p>
            <a:pPr lvl="4"/>
            <a:r>
              <a:rPr lang="de-DE"/>
              <a:t>Fünfte Ebene</a:t>
            </a:r>
            <a:endParaRPr lang="de-AT"/>
          </a:p>
        </p:txBody>
      </p:sp>
      <p:sp>
        <p:nvSpPr>
          <p:cNvPr id="4" name="Inhaltsplatzhalter 3"/>
          <p:cNvSpPr>
            <a:spLocks noGrp="1"/>
          </p:cNvSpPr>
          <p:nvPr>
            <p:ph sz="half" idx="2"/>
          </p:nvPr>
        </p:nvSpPr>
        <p:spPr>
          <a:xfrm>
            <a:off x="6172200" y="1825625"/>
            <a:ext cx="5181600" cy="4351338"/>
          </a:xfrm>
        </p:spPr>
        <p:txBody>
          <a:bodyPr/>
          <a:lstStyle/>
          <a:p>
            <a:pPr lvl="0"/>
            <a:r>
              <a:rPr lang="de-DE"/>
              <a:t>Formatvorlagen des Textmasters bearbeiten</a:t>
            </a:r>
          </a:p>
          <a:p>
            <a:pPr lvl="1"/>
            <a:r>
              <a:rPr lang="de-DE"/>
              <a:t>Zweite Ebene</a:t>
            </a:r>
          </a:p>
          <a:p>
            <a:pPr lvl="2"/>
            <a:r>
              <a:rPr lang="de-DE"/>
              <a:t>Dritte Ebene</a:t>
            </a:r>
          </a:p>
          <a:p>
            <a:pPr lvl="3"/>
            <a:r>
              <a:rPr lang="de-DE"/>
              <a:t>Vierte Ebene</a:t>
            </a:r>
          </a:p>
          <a:p>
            <a:pPr lvl="4"/>
            <a:r>
              <a:rPr lang="de-DE"/>
              <a:t>Fünfte Ebene</a:t>
            </a:r>
            <a:endParaRPr lang="de-AT"/>
          </a:p>
        </p:txBody>
      </p:sp>
      <p:sp>
        <p:nvSpPr>
          <p:cNvPr id="5" name="Datumsplatzhalter 4"/>
          <p:cNvSpPr>
            <a:spLocks noGrp="1"/>
          </p:cNvSpPr>
          <p:nvPr>
            <p:ph type="dt" sz="half" idx="10"/>
          </p:nvPr>
        </p:nvSpPr>
        <p:spPr/>
        <p:txBody>
          <a:bodyPr/>
          <a:lstStyle/>
          <a:p>
            <a:fld id="{C5538D18-CBE7-4E8F-BA2C-E499962FCE73}" type="datetimeFigureOut">
              <a:rPr lang="de-AT" smtClean="0"/>
              <a:t>11.11.2020</a:t>
            </a:fld>
            <a:endParaRPr lang="de-AT"/>
          </a:p>
        </p:txBody>
      </p:sp>
      <p:sp>
        <p:nvSpPr>
          <p:cNvPr id="6" name="Fußzeilenplatzhalter 5"/>
          <p:cNvSpPr>
            <a:spLocks noGrp="1"/>
          </p:cNvSpPr>
          <p:nvPr>
            <p:ph type="ftr" sz="quarter" idx="11"/>
          </p:nvPr>
        </p:nvSpPr>
        <p:spPr/>
        <p:txBody>
          <a:bodyPr/>
          <a:lstStyle/>
          <a:p>
            <a:endParaRPr lang="de-AT"/>
          </a:p>
        </p:txBody>
      </p:sp>
      <p:sp>
        <p:nvSpPr>
          <p:cNvPr id="7" name="Foliennummernplatzhalter 6"/>
          <p:cNvSpPr>
            <a:spLocks noGrp="1"/>
          </p:cNvSpPr>
          <p:nvPr>
            <p:ph type="sldNum" sz="quarter" idx="12"/>
          </p:nvPr>
        </p:nvSpPr>
        <p:spPr/>
        <p:txBody>
          <a:bodyPr/>
          <a:lstStyle/>
          <a:p>
            <a:fld id="{806DC180-67D3-426B-AEB5-484811E5D24A}" type="slidenum">
              <a:rPr lang="de-AT" smtClean="0"/>
              <a:t>‹#›</a:t>
            </a:fld>
            <a:endParaRPr lang="de-AT"/>
          </a:p>
        </p:txBody>
      </p:sp>
    </p:spTree>
    <p:extLst>
      <p:ext uri="{BB962C8B-B14F-4D97-AF65-F5344CB8AC3E}">
        <p14:creationId xmlns:p14="http://schemas.microsoft.com/office/powerpoint/2010/main" val="24242645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el 1"/>
          <p:cNvSpPr>
            <a:spLocks noGrp="1"/>
          </p:cNvSpPr>
          <p:nvPr>
            <p:ph type="title"/>
          </p:nvPr>
        </p:nvSpPr>
        <p:spPr>
          <a:xfrm>
            <a:off x="839788" y="365125"/>
            <a:ext cx="10515600" cy="1325563"/>
          </a:xfrm>
        </p:spPr>
        <p:txBody>
          <a:bodyPr/>
          <a:lstStyle/>
          <a:p>
            <a:r>
              <a:rPr lang="de-DE"/>
              <a:t>Titelmasterformat durch Klicken bearbeiten</a:t>
            </a:r>
            <a:endParaRPr lang="de-AT"/>
          </a:p>
        </p:txBody>
      </p:sp>
      <p:sp>
        <p:nvSpPr>
          <p:cNvPr id="3" name="Textplatzhalt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Formatvorlagen des Textmasters bearbeiten</a:t>
            </a:r>
          </a:p>
        </p:txBody>
      </p:sp>
      <p:sp>
        <p:nvSpPr>
          <p:cNvPr id="4" name="Inhaltsplatzhalter 3"/>
          <p:cNvSpPr>
            <a:spLocks noGrp="1"/>
          </p:cNvSpPr>
          <p:nvPr>
            <p:ph sz="half" idx="2"/>
          </p:nvPr>
        </p:nvSpPr>
        <p:spPr>
          <a:xfrm>
            <a:off x="839788" y="2505075"/>
            <a:ext cx="5157787" cy="3684588"/>
          </a:xfrm>
        </p:spPr>
        <p:txBody>
          <a:bodyPr/>
          <a:lstStyle/>
          <a:p>
            <a:pPr lvl="0"/>
            <a:r>
              <a:rPr lang="de-DE"/>
              <a:t>Formatvorlagen des Textmasters bearbeiten</a:t>
            </a:r>
          </a:p>
          <a:p>
            <a:pPr lvl="1"/>
            <a:r>
              <a:rPr lang="de-DE"/>
              <a:t>Zweite Ebene</a:t>
            </a:r>
          </a:p>
          <a:p>
            <a:pPr lvl="2"/>
            <a:r>
              <a:rPr lang="de-DE"/>
              <a:t>Dritte Ebene</a:t>
            </a:r>
          </a:p>
          <a:p>
            <a:pPr lvl="3"/>
            <a:r>
              <a:rPr lang="de-DE"/>
              <a:t>Vierte Ebene</a:t>
            </a:r>
          </a:p>
          <a:p>
            <a:pPr lvl="4"/>
            <a:r>
              <a:rPr lang="de-DE"/>
              <a:t>Fünfte Ebene</a:t>
            </a:r>
            <a:endParaRPr lang="de-AT"/>
          </a:p>
        </p:txBody>
      </p:sp>
      <p:sp>
        <p:nvSpPr>
          <p:cNvPr id="5" name="Textplatzhalt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Formatvorlagen des Textmasters bearbeiten</a:t>
            </a:r>
          </a:p>
        </p:txBody>
      </p:sp>
      <p:sp>
        <p:nvSpPr>
          <p:cNvPr id="6" name="Inhaltsplatzhalter 5"/>
          <p:cNvSpPr>
            <a:spLocks noGrp="1"/>
          </p:cNvSpPr>
          <p:nvPr>
            <p:ph sz="quarter" idx="4"/>
          </p:nvPr>
        </p:nvSpPr>
        <p:spPr>
          <a:xfrm>
            <a:off x="6172200" y="2505075"/>
            <a:ext cx="5183188" cy="3684588"/>
          </a:xfrm>
        </p:spPr>
        <p:txBody>
          <a:bodyPr/>
          <a:lstStyle/>
          <a:p>
            <a:pPr lvl="0"/>
            <a:r>
              <a:rPr lang="de-DE"/>
              <a:t>Formatvorlagen des Textmasters bearbeiten</a:t>
            </a:r>
          </a:p>
          <a:p>
            <a:pPr lvl="1"/>
            <a:r>
              <a:rPr lang="de-DE"/>
              <a:t>Zweite Ebene</a:t>
            </a:r>
          </a:p>
          <a:p>
            <a:pPr lvl="2"/>
            <a:r>
              <a:rPr lang="de-DE"/>
              <a:t>Dritte Ebene</a:t>
            </a:r>
          </a:p>
          <a:p>
            <a:pPr lvl="3"/>
            <a:r>
              <a:rPr lang="de-DE"/>
              <a:t>Vierte Ebene</a:t>
            </a:r>
          </a:p>
          <a:p>
            <a:pPr lvl="4"/>
            <a:r>
              <a:rPr lang="de-DE"/>
              <a:t>Fünfte Ebene</a:t>
            </a:r>
            <a:endParaRPr lang="de-AT"/>
          </a:p>
        </p:txBody>
      </p:sp>
      <p:sp>
        <p:nvSpPr>
          <p:cNvPr id="7" name="Datumsplatzhalter 6"/>
          <p:cNvSpPr>
            <a:spLocks noGrp="1"/>
          </p:cNvSpPr>
          <p:nvPr>
            <p:ph type="dt" sz="half" idx="10"/>
          </p:nvPr>
        </p:nvSpPr>
        <p:spPr/>
        <p:txBody>
          <a:bodyPr/>
          <a:lstStyle/>
          <a:p>
            <a:fld id="{C5538D18-CBE7-4E8F-BA2C-E499962FCE73}" type="datetimeFigureOut">
              <a:rPr lang="de-AT" smtClean="0"/>
              <a:t>11.11.2020</a:t>
            </a:fld>
            <a:endParaRPr lang="de-AT"/>
          </a:p>
        </p:txBody>
      </p:sp>
      <p:sp>
        <p:nvSpPr>
          <p:cNvPr id="8" name="Fußzeilenplatzhalter 7"/>
          <p:cNvSpPr>
            <a:spLocks noGrp="1"/>
          </p:cNvSpPr>
          <p:nvPr>
            <p:ph type="ftr" sz="quarter" idx="11"/>
          </p:nvPr>
        </p:nvSpPr>
        <p:spPr/>
        <p:txBody>
          <a:bodyPr/>
          <a:lstStyle/>
          <a:p>
            <a:endParaRPr lang="de-AT"/>
          </a:p>
        </p:txBody>
      </p:sp>
      <p:sp>
        <p:nvSpPr>
          <p:cNvPr id="9" name="Foliennummernplatzhalter 8"/>
          <p:cNvSpPr>
            <a:spLocks noGrp="1"/>
          </p:cNvSpPr>
          <p:nvPr>
            <p:ph type="sldNum" sz="quarter" idx="12"/>
          </p:nvPr>
        </p:nvSpPr>
        <p:spPr/>
        <p:txBody>
          <a:bodyPr/>
          <a:lstStyle/>
          <a:p>
            <a:fld id="{806DC180-67D3-426B-AEB5-484811E5D24A}" type="slidenum">
              <a:rPr lang="de-AT" smtClean="0"/>
              <a:t>‹#›</a:t>
            </a:fld>
            <a:endParaRPr lang="de-AT"/>
          </a:p>
        </p:txBody>
      </p:sp>
    </p:spTree>
    <p:extLst>
      <p:ext uri="{BB962C8B-B14F-4D97-AF65-F5344CB8AC3E}">
        <p14:creationId xmlns:p14="http://schemas.microsoft.com/office/powerpoint/2010/main" val="215350719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Titelmasterformat durch Klicken bearbeiten</a:t>
            </a:r>
            <a:endParaRPr lang="de-AT"/>
          </a:p>
        </p:txBody>
      </p:sp>
      <p:sp>
        <p:nvSpPr>
          <p:cNvPr id="3" name="Datumsplatzhalter 2"/>
          <p:cNvSpPr>
            <a:spLocks noGrp="1"/>
          </p:cNvSpPr>
          <p:nvPr>
            <p:ph type="dt" sz="half" idx="10"/>
          </p:nvPr>
        </p:nvSpPr>
        <p:spPr/>
        <p:txBody>
          <a:bodyPr/>
          <a:lstStyle/>
          <a:p>
            <a:fld id="{C5538D18-CBE7-4E8F-BA2C-E499962FCE73}" type="datetimeFigureOut">
              <a:rPr lang="de-AT" smtClean="0"/>
              <a:t>11.11.2020</a:t>
            </a:fld>
            <a:endParaRPr lang="de-AT"/>
          </a:p>
        </p:txBody>
      </p:sp>
      <p:sp>
        <p:nvSpPr>
          <p:cNvPr id="4" name="Fußzeilenplatzhalter 3"/>
          <p:cNvSpPr>
            <a:spLocks noGrp="1"/>
          </p:cNvSpPr>
          <p:nvPr>
            <p:ph type="ftr" sz="quarter" idx="11"/>
          </p:nvPr>
        </p:nvSpPr>
        <p:spPr/>
        <p:txBody>
          <a:bodyPr/>
          <a:lstStyle/>
          <a:p>
            <a:endParaRPr lang="de-AT"/>
          </a:p>
        </p:txBody>
      </p:sp>
      <p:sp>
        <p:nvSpPr>
          <p:cNvPr id="5" name="Foliennummernplatzhalter 4"/>
          <p:cNvSpPr>
            <a:spLocks noGrp="1"/>
          </p:cNvSpPr>
          <p:nvPr>
            <p:ph type="sldNum" sz="quarter" idx="12"/>
          </p:nvPr>
        </p:nvSpPr>
        <p:spPr/>
        <p:txBody>
          <a:bodyPr/>
          <a:lstStyle/>
          <a:p>
            <a:fld id="{806DC180-67D3-426B-AEB5-484811E5D24A}" type="slidenum">
              <a:rPr lang="de-AT" smtClean="0"/>
              <a:t>‹#›</a:t>
            </a:fld>
            <a:endParaRPr lang="de-AT"/>
          </a:p>
        </p:txBody>
      </p:sp>
    </p:spTree>
    <p:extLst>
      <p:ext uri="{BB962C8B-B14F-4D97-AF65-F5344CB8AC3E}">
        <p14:creationId xmlns:p14="http://schemas.microsoft.com/office/powerpoint/2010/main" val="315126458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2" name="Datumsplatzhalter 1"/>
          <p:cNvSpPr>
            <a:spLocks noGrp="1"/>
          </p:cNvSpPr>
          <p:nvPr>
            <p:ph type="dt" sz="half" idx="10"/>
          </p:nvPr>
        </p:nvSpPr>
        <p:spPr/>
        <p:txBody>
          <a:bodyPr/>
          <a:lstStyle/>
          <a:p>
            <a:fld id="{C5538D18-CBE7-4E8F-BA2C-E499962FCE73}" type="datetimeFigureOut">
              <a:rPr lang="de-AT" smtClean="0"/>
              <a:t>11.11.2020</a:t>
            </a:fld>
            <a:endParaRPr lang="de-AT"/>
          </a:p>
        </p:txBody>
      </p:sp>
      <p:sp>
        <p:nvSpPr>
          <p:cNvPr id="3" name="Fußzeilenplatzhalter 2"/>
          <p:cNvSpPr>
            <a:spLocks noGrp="1"/>
          </p:cNvSpPr>
          <p:nvPr>
            <p:ph type="ftr" sz="quarter" idx="11"/>
          </p:nvPr>
        </p:nvSpPr>
        <p:spPr/>
        <p:txBody>
          <a:bodyPr/>
          <a:lstStyle/>
          <a:p>
            <a:endParaRPr lang="de-AT"/>
          </a:p>
        </p:txBody>
      </p:sp>
      <p:sp>
        <p:nvSpPr>
          <p:cNvPr id="4" name="Foliennummernplatzhalter 3"/>
          <p:cNvSpPr>
            <a:spLocks noGrp="1"/>
          </p:cNvSpPr>
          <p:nvPr>
            <p:ph type="sldNum" sz="quarter" idx="12"/>
          </p:nvPr>
        </p:nvSpPr>
        <p:spPr/>
        <p:txBody>
          <a:bodyPr/>
          <a:lstStyle/>
          <a:p>
            <a:fld id="{806DC180-67D3-426B-AEB5-484811E5D24A}" type="slidenum">
              <a:rPr lang="de-AT" smtClean="0"/>
              <a:t>‹#›</a:t>
            </a:fld>
            <a:endParaRPr lang="de-AT"/>
          </a:p>
        </p:txBody>
      </p:sp>
    </p:spTree>
    <p:extLst>
      <p:ext uri="{BB962C8B-B14F-4D97-AF65-F5344CB8AC3E}">
        <p14:creationId xmlns:p14="http://schemas.microsoft.com/office/powerpoint/2010/main" val="199255113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alt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839788" y="457200"/>
            <a:ext cx="3932237" cy="1600200"/>
          </a:xfrm>
        </p:spPr>
        <p:txBody>
          <a:bodyPr anchor="b"/>
          <a:lstStyle>
            <a:lvl1pPr>
              <a:defRPr sz="3200"/>
            </a:lvl1pPr>
          </a:lstStyle>
          <a:p>
            <a:r>
              <a:rPr lang="de-DE"/>
              <a:t>Titelmasterformat durch Klicken bearbeiten</a:t>
            </a:r>
            <a:endParaRPr lang="de-AT"/>
          </a:p>
        </p:txBody>
      </p:sp>
      <p:sp>
        <p:nvSpPr>
          <p:cNvPr id="3" name="Inhaltsplatzhalt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de-DE"/>
              <a:t>Formatvorlagen des Textmasters bearbeiten</a:t>
            </a:r>
          </a:p>
          <a:p>
            <a:pPr lvl="1"/>
            <a:r>
              <a:rPr lang="de-DE"/>
              <a:t>Zweite Ebene</a:t>
            </a:r>
          </a:p>
          <a:p>
            <a:pPr lvl="2"/>
            <a:r>
              <a:rPr lang="de-DE"/>
              <a:t>Dritte Ebene</a:t>
            </a:r>
          </a:p>
          <a:p>
            <a:pPr lvl="3"/>
            <a:r>
              <a:rPr lang="de-DE"/>
              <a:t>Vierte Ebene</a:t>
            </a:r>
          </a:p>
          <a:p>
            <a:pPr lvl="4"/>
            <a:r>
              <a:rPr lang="de-DE"/>
              <a:t>Fünfte Ebene</a:t>
            </a:r>
            <a:endParaRPr lang="de-AT"/>
          </a:p>
        </p:txBody>
      </p:sp>
      <p:sp>
        <p:nvSpPr>
          <p:cNvPr id="4" name="Textplatzhalt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a:t>Formatvorlagen des Textmasters bearbeiten</a:t>
            </a:r>
          </a:p>
        </p:txBody>
      </p:sp>
      <p:sp>
        <p:nvSpPr>
          <p:cNvPr id="5" name="Datumsplatzhalter 4"/>
          <p:cNvSpPr>
            <a:spLocks noGrp="1"/>
          </p:cNvSpPr>
          <p:nvPr>
            <p:ph type="dt" sz="half" idx="10"/>
          </p:nvPr>
        </p:nvSpPr>
        <p:spPr/>
        <p:txBody>
          <a:bodyPr/>
          <a:lstStyle/>
          <a:p>
            <a:fld id="{C5538D18-CBE7-4E8F-BA2C-E499962FCE73}" type="datetimeFigureOut">
              <a:rPr lang="de-AT" smtClean="0"/>
              <a:t>11.11.2020</a:t>
            </a:fld>
            <a:endParaRPr lang="de-AT"/>
          </a:p>
        </p:txBody>
      </p:sp>
      <p:sp>
        <p:nvSpPr>
          <p:cNvPr id="6" name="Fußzeilenplatzhalter 5"/>
          <p:cNvSpPr>
            <a:spLocks noGrp="1"/>
          </p:cNvSpPr>
          <p:nvPr>
            <p:ph type="ftr" sz="quarter" idx="11"/>
          </p:nvPr>
        </p:nvSpPr>
        <p:spPr/>
        <p:txBody>
          <a:bodyPr/>
          <a:lstStyle/>
          <a:p>
            <a:endParaRPr lang="de-AT"/>
          </a:p>
        </p:txBody>
      </p:sp>
      <p:sp>
        <p:nvSpPr>
          <p:cNvPr id="7" name="Foliennummernplatzhalter 6"/>
          <p:cNvSpPr>
            <a:spLocks noGrp="1"/>
          </p:cNvSpPr>
          <p:nvPr>
            <p:ph type="sldNum" sz="quarter" idx="12"/>
          </p:nvPr>
        </p:nvSpPr>
        <p:spPr/>
        <p:txBody>
          <a:bodyPr/>
          <a:lstStyle/>
          <a:p>
            <a:fld id="{806DC180-67D3-426B-AEB5-484811E5D24A}" type="slidenum">
              <a:rPr lang="de-AT" smtClean="0"/>
              <a:t>‹#›</a:t>
            </a:fld>
            <a:endParaRPr lang="de-AT"/>
          </a:p>
        </p:txBody>
      </p:sp>
    </p:spTree>
    <p:extLst>
      <p:ext uri="{BB962C8B-B14F-4D97-AF65-F5344CB8AC3E}">
        <p14:creationId xmlns:p14="http://schemas.microsoft.com/office/powerpoint/2010/main" val="205484101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ild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839788" y="457200"/>
            <a:ext cx="3932237" cy="1600200"/>
          </a:xfrm>
        </p:spPr>
        <p:txBody>
          <a:bodyPr anchor="b"/>
          <a:lstStyle>
            <a:lvl1pPr>
              <a:defRPr sz="3200"/>
            </a:lvl1pPr>
          </a:lstStyle>
          <a:p>
            <a:r>
              <a:rPr lang="de-DE"/>
              <a:t>Titelmasterformat durch Klicken bearbeiten</a:t>
            </a:r>
            <a:endParaRPr lang="de-AT"/>
          </a:p>
        </p:txBody>
      </p:sp>
      <p:sp>
        <p:nvSpPr>
          <p:cNvPr id="3" name="Bildplatzhalt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de-AT"/>
          </a:p>
        </p:txBody>
      </p:sp>
      <p:sp>
        <p:nvSpPr>
          <p:cNvPr id="4" name="Textplatzhalt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a:t>Formatvorlagen des Textmasters bearbeiten</a:t>
            </a:r>
          </a:p>
        </p:txBody>
      </p:sp>
      <p:sp>
        <p:nvSpPr>
          <p:cNvPr id="5" name="Datumsplatzhalter 4"/>
          <p:cNvSpPr>
            <a:spLocks noGrp="1"/>
          </p:cNvSpPr>
          <p:nvPr>
            <p:ph type="dt" sz="half" idx="10"/>
          </p:nvPr>
        </p:nvSpPr>
        <p:spPr/>
        <p:txBody>
          <a:bodyPr/>
          <a:lstStyle/>
          <a:p>
            <a:fld id="{C5538D18-CBE7-4E8F-BA2C-E499962FCE73}" type="datetimeFigureOut">
              <a:rPr lang="de-AT" smtClean="0"/>
              <a:t>11.11.2020</a:t>
            </a:fld>
            <a:endParaRPr lang="de-AT"/>
          </a:p>
        </p:txBody>
      </p:sp>
      <p:sp>
        <p:nvSpPr>
          <p:cNvPr id="6" name="Fußzeilenplatzhalter 5"/>
          <p:cNvSpPr>
            <a:spLocks noGrp="1"/>
          </p:cNvSpPr>
          <p:nvPr>
            <p:ph type="ftr" sz="quarter" idx="11"/>
          </p:nvPr>
        </p:nvSpPr>
        <p:spPr/>
        <p:txBody>
          <a:bodyPr/>
          <a:lstStyle/>
          <a:p>
            <a:endParaRPr lang="de-AT"/>
          </a:p>
        </p:txBody>
      </p:sp>
      <p:sp>
        <p:nvSpPr>
          <p:cNvPr id="7" name="Foliennummernplatzhalter 6"/>
          <p:cNvSpPr>
            <a:spLocks noGrp="1"/>
          </p:cNvSpPr>
          <p:nvPr>
            <p:ph type="sldNum" sz="quarter" idx="12"/>
          </p:nvPr>
        </p:nvSpPr>
        <p:spPr/>
        <p:txBody>
          <a:bodyPr/>
          <a:lstStyle/>
          <a:p>
            <a:fld id="{806DC180-67D3-426B-AEB5-484811E5D24A}" type="slidenum">
              <a:rPr lang="de-AT" smtClean="0"/>
              <a:t>‹#›</a:t>
            </a:fld>
            <a:endParaRPr lang="de-AT"/>
          </a:p>
        </p:txBody>
      </p:sp>
    </p:spTree>
    <p:extLst>
      <p:ext uri="{BB962C8B-B14F-4D97-AF65-F5344CB8AC3E}">
        <p14:creationId xmlns:p14="http://schemas.microsoft.com/office/powerpoint/2010/main" val="95311606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elplatzhalt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de-DE"/>
              <a:t>Titelmasterformat durch Klicken bearbeiten</a:t>
            </a:r>
            <a:endParaRPr lang="de-AT"/>
          </a:p>
        </p:txBody>
      </p:sp>
      <p:sp>
        <p:nvSpPr>
          <p:cNvPr id="3" name="Textplatzhalt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de-DE"/>
              <a:t>Formatvorlagen des Textmasters bearbeiten</a:t>
            </a:r>
          </a:p>
          <a:p>
            <a:pPr lvl="1"/>
            <a:r>
              <a:rPr lang="de-DE"/>
              <a:t>Zweite Ebene</a:t>
            </a:r>
          </a:p>
          <a:p>
            <a:pPr lvl="2"/>
            <a:r>
              <a:rPr lang="de-DE"/>
              <a:t>Dritte Ebene</a:t>
            </a:r>
          </a:p>
          <a:p>
            <a:pPr lvl="3"/>
            <a:r>
              <a:rPr lang="de-DE"/>
              <a:t>Vierte Ebene</a:t>
            </a:r>
          </a:p>
          <a:p>
            <a:pPr lvl="4"/>
            <a:r>
              <a:rPr lang="de-DE"/>
              <a:t>Fünfte Ebene</a:t>
            </a:r>
            <a:endParaRPr lang="de-AT"/>
          </a:p>
        </p:txBody>
      </p:sp>
      <p:sp>
        <p:nvSpPr>
          <p:cNvPr id="4" name="Datumsplatzhalt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5538D18-CBE7-4E8F-BA2C-E499962FCE73}" type="datetimeFigureOut">
              <a:rPr lang="de-AT" smtClean="0"/>
              <a:t>11.11.2020</a:t>
            </a:fld>
            <a:endParaRPr lang="de-AT"/>
          </a:p>
        </p:txBody>
      </p:sp>
      <p:sp>
        <p:nvSpPr>
          <p:cNvPr id="5" name="Fußzeilenplatzhalt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de-AT"/>
          </a:p>
        </p:txBody>
      </p:sp>
      <p:sp>
        <p:nvSpPr>
          <p:cNvPr id="6" name="Foliennummernplatzhalt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06DC180-67D3-426B-AEB5-484811E5D24A}" type="slidenum">
              <a:rPr lang="de-AT" smtClean="0"/>
              <a:t>‹#›</a:t>
            </a:fld>
            <a:endParaRPr lang="de-AT"/>
          </a:p>
        </p:txBody>
      </p:sp>
    </p:spTree>
    <p:extLst>
      <p:ext uri="{BB962C8B-B14F-4D97-AF65-F5344CB8AC3E}">
        <p14:creationId xmlns:p14="http://schemas.microsoft.com/office/powerpoint/2010/main" val="200223824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2"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tmp"/><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8" Type="http://schemas.openxmlformats.org/officeDocument/2006/relationships/hyperlink" Target="https://www.dox42.com/References/Kurt-Rosivatz" TargetMode="External"/><Relationship Id="rId13" Type="http://schemas.openxmlformats.org/officeDocument/2006/relationships/image" Target="../media/image124.png"/><Relationship Id="rId3" Type="http://schemas.openxmlformats.org/officeDocument/2006/relationships/image" Target="../media/image120.jpg"/><Relationship Id="rId7" Type="http://schemas.openxmlformats.org/officeDocument/2006/relationships/image" Target="../media/image121.png"/><Relationship Id="rId12" Type="http://schemas.openxmlformats.org/officeDocument/2006/relationships/image" Target="../media/image123.png"/><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106.png"/><Relationship Id="rId11" Type="http://schemas.openxmlformats.org/officeDocument/2006/relationships/image" Target="../media/image55.tmp"/><Relationship Id="rId5" Type="http://schemas.openxmlformats.org/officeDocument/2006/relationships/image" Target="../media/image38.png"/><Relationship Id="rId10" Type="http://schemas.openxmlformats.org/officeDocument/2006/relationships/image" Target="../media/image122.jpeg"/><Relationship Id="rId4" Type="http://schemas.openxmlformats.org/officeDocument/2006/relationships/image" Target="../media/image53.gif"/><Relationship Id="rId9" Type="http://schemas.openxmlformats.org/officeDocument/2006/relationships/image" Target="../media/image92.png"/></Relationships>
</file>

<file path=ppt/slides/_rels/slide11.xml.rels><?xml version="1.0" encoding="UTF-8" standalone="yes"?>
<Relationships xmlns="http://schemas.openxmlformats.org/package/2006/relationships"><Relationship Id="rId8" Type="http://schemas.openxmlformats.org/officeDocument/2006/relationships/image" Target="../media/image129.png"/><Relationship Id="rId3" Type="http://schemas.openxmlformats.org/officeDocument/2006/relationships/image" Target="../media/image125.jpg"/><Relationship Id="rId7" Type="http://schemas.openxmlformats.org/officeDocument/2006/relationships/image" Target="../media/image128.png"/><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127.png"/><Relationship Id="rId11" Type="http://schemas.openxmlformats.org/officeDocument/2006/relationships/image" Target="../media/image131.jpeg"/><Relationship Id="rId5" Type="http://schemas.openxmlformats.org/officeDocument/2006/relationships/image" Target="../media/image126.jpeg"/><Relationship Id="rId10" Type="http://schemas.openxmlformats.org/officeDocument/2006/relationships/image" Target="../media/image55.tmp"/><Relationship Id="rId4" Type="http://schemas.openxmlformats.org/officeDocument/2006/relationships/image" Target="../media/image53.gif"/><Relationship Id="rId9" Type="http://schemas.openxmlformats.org/officeDocument/2006/relationships/image" Target="../media/image130.png"/></Relationships>
</file>

<file path=ppt/slides/_rels/slide12.xml.rels><?xml version="1.0" encoding="UTF-8" standalone="yes"?>
<Relationships xmlns="http://schemas.openxmlformats.org/package/2006/relationships"><Relationship Id="rId8" Type="http://schemas.openxmlformats.org/officeDocument/2006/relationships/image" Target="../media/image135.png"/><Relationship Id="rId13" Type="http://schemas.microsoft.com/office/2007/relationships/hdphoto" Target="../media/hdphoto1.wdp"/><Relationship Id="rId3" Type="http://schemas.openxmlformats.org/officeDocument/2006/relationships/image" Target="../media/image132.jpg"/><Relationship Id="rId7" Type="http://schemas.openxmlformats.org/officeDocument/2006/relationships/image" Target="../media/image134.png"/><Relationship Id="rId12" Type="http://schemas.openxmlformats.org/officeDocument/2006/relationships/image" Target="../media/image50.png"/><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image" Target="../media/image133.png"/><Relationship Id="rId11" Type="http://schemas.openxmlformats.org/officeDocument/2006/relationships/image" Target="../media/image137.jpeg"/><Relationship Id="rId5" Type="http://schemas.openxmlformats.org/officeDocument/2006/relationships/hyperlink" Target="https://www.dox42.com/References/Koppens-Developments" TargetMode="External"/><Relationship Id="rId10" Type="http://schemas.openxmlformats.org/officeDocument/2006/relationships/image" Target="../media/image55.tmp"/><Relationship Id="rId4" Type="http://schemas.openxmlformats.org/officeDocument/2006/relationships/image" Target="../media/image53.gif"/><Relationship Id="rId9" Type="http://schemas.openxmlformats.org/officeDocument/2006/relationships/image" Target="../media/image136.jpeg"/><Relationship Id="rId14" Type="http://schemas.openxmlformats.org/officeDocument/2006/relationships/image" Target="../media/image138.png"/></Relationships>
</file>

<file path=ppt/slides/_rels/slide13.xml.rels><?xml version="1.0" encoding="UTF-8" standalone="yes"?>
<Relationships xmlns="http://schemas.openxmlformats.org/package/2006/relationships"><Relationship Id="rId8" Type="http://schemas.openxmlformats.org/officeDocument/2006/relationships/hyperlink" Target="https://www.dox42.com/de/References/Magdalena-Maier" TargetMode="External"/><Relationship Id="rId3" Type="http://schemas.openxmlformats.org/officeDocument/2006/relationships/image" Target="../media/image139.jpg"/><Relationship Id="rId7" Type="http://schemas.openxmlformats.org/officeDocument/2006/relationships/image" Target="../media/image142.jpeg"/><Relationship Id="rId12" Type="http://schemas.openxmlformats.org/officeDocument/2006/relationships/image" Target="../media/image45.png"/><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image" Target="../media/image141.png"/><Relationship Id="rId11" Type="http://schemas.openxmlformats.org/officeDocument/2006/relationships/image" Target="../media/image55.tmp"/><Relationship Id="rId5" Type="http://schemas.openxmlformats.org/officeDocument/2006/relationships/image" Target="../media/image140.jpg"/><Relationship Id="rId10" Type="http://schemas.openxmlformats.org/officeDocument/2006/relationships/image" Target="../media/image30.png"/><Relationship Id="rId4" Type="http://schemas.openxmlformats.org/officeDocument/2006/relationships/image" Target="../media/image53.gif"/><Relationship Id="rId9" Type="http://schemas.openxmlformats.org/officeDocument/2006/relationships/image" Target="../media/image143.png"/></Relationships>
</file>

<file path=ppt/slides/_rels/slide14.xml.rels><?xml version="1.0" encoding="UTF-8" standalone="yes"?>
<Relationships xmlns="http://schemas.openxmlformats.org/package/2006/relationships"><Relationship Id="rId8" Type="http://schemas.openxmlformats.org/officeDocument/2006/relationships/image" Target="../media/image149.png"/><Relationship Id="rId3" Type="http://schemas.openxmlformats.org/officeDocument/2006/relationships/image" Target="../media/image144.png"/><Relationship Id="rId7" Type="http://schemas.openxmlformats.org/officeDocument/2006/relationships/image" Target="../media/image148.png"/><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image" Target="../media/image147.png"/><Relationship Id="rId5" Type="http://schemas.openxmlformats.org/officeDocument/2006/relationships/image" Target="../media/image146.png"/><Relationship Id="rId4" Type="http://schemas.openxmlformats.org/officeDocument/2006/relationships/image" Target="../media/image145.jpeg"/></Relationships>
</file>

<file path=ppt/slides/_rels/slide15.xml.rels><?xml version="1.0" encoding="UTF-8" standalone="yes"?>
<Relationships xmlns="http://schemas.openxmlformats.org/package/2006/relationships"><Relationship Id="rId8" Type="http://schemas.openxmlformats.org/officeDocument/2006/relationships/image" Target="../media/image153.png"/><Relationship Id="rId3" Type="http://schemas.openxmlformats.org/officeDocument/2006/relationships/image" Target="../media/image145.jpeg"/><Relationship Id="rId7" Type="http://schemas.openxmlformats.org/officeDocument/2006/relationships/image" Target="../media/image152.png"/><Relationship Id="rId12" Type="http://schemas.openxmlformats.org/officeDocument/2006/relationships/image" Target="../media/image148.png"/><Relationship Id="rId2" Type="http://schemas.openxmlformats.org/officeDocument/2006/relationships/notesSlide" Target="../notesSlides/notesSlide13.xml"/><Relationship Id="rId1" Type="http://schemas.openxmlformats.org/officeDocument/2006/relationships/slideLayout" Target="../slideLayouts/slideLayout1.xml"/><Relationship Id="rId6" Type="http://schemas.openxmlformats.org/officeDocument/2006/relationships/image" Target="../media/image151.png"/><Relationship Id="rId11" Type="http://schemas.openxmlformats.org/officeDocument/2006/relationships/image" Target="../media/image156.png"/><Relationship Id="rId5" Type="http://schemas.openxmlformats.org/officeDocument/2006/relationships/image" Target="../media/image150.png"/><Relationship Id="rId10" Type="http://schemas.openxmlformats.org/officeDocument/2006/relationships/image" Target="../media/image155.png"/><Relationship Id="rId4" Type="http://schemas.openxmlformats.org/officeDocument/2006/relationships/image" Target="../media/image7.png"/><Relationship Id="rId9" Type="http://schemas.openxmlformats.org/officeDocument/2006/relationships/image" Target="../media/image154.png"/></Relationships>
</file>

<file path=ppt/slides/_rels/slide16.xml.rels><?xml version="1.0" encoding="UTF-8" standalone="yes"?>
<Relationships xmlns="http://schemas.openxmlformats.org/package/2006/relationships"><Relationship Id="rId3" Type="http://schemas.openxmlformats.org/officeDocument/2006/relationships/image" Target="../media/image158.png"/><Relationship Id="rId2" Type="http://schemas.openxmlformats.org/officeDocument/2006/relationships/image" Target="../media/image157.png"/><Relationship Id="rId1" Type="http://schemas.openxmlformats.org/officeDocument/2006/relationships/slideLayout" Target="../slideLayouts/slideLayout1.xml"/><Relationship Id="rId5" Type="http://schemas.openxmlformats.org/officeDocument/2006/relationships/image" Target="../media/image55.tmp"/><Relationship Id="rId4" Type="http://schemas.openxmlformats.org/officeDocument/2006/relationships/image" Target="../media/image145.jpeg"/></Relationships>
</file>

<file path=ppt/slides/_rels/slide17.xml.rels><?xml version="1.0" encoding="UTF-8" standalone="yes"?>
<Relationships xmlns="http://schemas.openxmlformats.org/package/2006/relationships"><Relationship Id="rId8" Type="http://schemas.openxmlformats.org/officeDocument/2006/relationships/image" Target="../media/image148.png"/><Relationship Id="rId3" Type="http://schemas.openxmlformats.org/officeDocument/2006/relationships/image" Target="../media/image159.png"/><Relationship Id="rId7" Type="http://schemas.openxmlformats.org/officeDocument/2006/relationships/image" Target="../media/image145.jpeg"/><Relationship Id="rId2" Type="http://schemas.openxmlformats.org/officeDocument/2006/relationships/notesSlide" Target="../notesSlides/notesSlide14.xml"/><Relationship Id="rId1" Type="http://schemas.openxmlformats.org/officeDocument/2006/relationships/slideLayout" Target="../slideLayouts/slideLayout1.xml"/><Relationship Id="rId6" Type="http://schemas.openxmlformats.org/officeDocument/2006/relationships/image" Target="../media/image55.tmp"/><Relationship Id="rId5" Type="http://schemas.openxmlformats.org/officeDocument/2006/relationships/image" Target="../media/image161.PNG"/><Relationship Id="rId10" Type="http://schemas.openxmlformats.org/officeDocument/2006/relationships/image" Target="../media/image147.png"/><Relationship Id="rId4" Type="http://schemas.openxmlformats.org/officeDocument/2006/relationships/image" Target="../media/image160.PNG"/><Relationship Id="rId9" Type="http://schemas.openxmlformats.org/officeDocument/2006/relationships/image" Target="../media/image146.png"/></Relationships>
</file>

<file path=ppt/slides/_rels/slide18.xml.rels><?xml version="1.0" encoding="UTF-8" standalone="yes"?>
<Relationships xmlns="http://schemas.openxmlformats.org/package/2006/relationships"><Relationship Id="rId3" Type="http://schemas.openxmlformats.org/officeDocument/2006/relationships/image" Target="../media/image163.png"/><Relationship Id="rId2" Type="http://schemas.openxmlformats.org/officeDocument/2006/relationships/image" Target="../media/image162.jpeg"/><Relationship Id="rId1" Type="http://schemas.openxmlformats.org/officeDocument/2006/relationships/slideLayout" Target="../slideLayouts/slideLayout6.xml"/><Relationship Id="rId4" Type="http://schemas.openxmlformats.org/officeDocument/2006/relationships/image" Target="../media/image145.jpeg"/></Relationships>
</file>

<file path=ppt/slides/_rels/slide19.xml.rels><?xml version="1.0" encoding="UTF-8" standalone="yes"?>
<Relationships xmlns="http://schemas.openxmlformats.org/package/2006/relationships"><Relationship Id="rId8" Type="http://schemas.openxmlformats.org/officeDocument/2006/relationships/image" Target="../media/image166.gif"/><Relationship Id="rId3" Type="http://schemas.openxmlformats.org/officeDocument/2006/relationships/image" Target="../media/image145.jpeg"/><Relationship Id="rId7" Type="http://schemas.openxmlformats.org/officeDocument/2006/relationships/image" Target="../media/image148.png"/><Relationship Id="rId2" Type="http://schemas.openxmlformats.org/officeDocument/2006/relationships/image" Target="../media/image164.PNG"/><Relationship Id="rId1" Type="http://schemas.openxmlformats.org/officeDocument/2006/relationships/slideLayout" Target="../slideLayouts/slideLayout6.xml"/><Relationship Id="rId6" Type="http://schemas.openxmlformats.org/officeDocument/2006/relationships/image" Target="../media/image147.png"/><Relationship Id="rId11" Type="http://schemas.openxmlformats.org/officeDocument/2006/relationships/image" Target="../media/image169.png"/><Relationship Id="rId5" Type="http://schemas.openxmlformats.org/officeDocument/2006/relationships/image" Target="../media/image146.png"/><Relationship Id="rId10" Type="http://schemas.openxmlformats.org/officeDocument/2006/relationships/image" Target="../media/image168.png"/><Relationship Id="rId4" Type="http://schemas.openxmlformats.org/officeDocument/2006/relationships/image" Target="../media/image165.png"/><Relationship Id="rId9" Type="http://schemas.openxmlformats.org/officeDocument/2006/relationships/image" Target="../media/image167.png"/></Relationships>
</file>

<file path=ppt/slides/_rels/slide2.xml.rels><?xml version="1.0" encoding="UTF-8" standalone="yes"?>
<Relationships xmlns="http://schemas.openxmlformats.org/package/2006/relationships"><Relationship Id="rId8" Type="http://schemas.openxmlformats.org/officeDocument/2006/relationships/image" Target="../media/image8.png"/><Relationship Id="rId13" Type="http://schemas.openxmlformats.org/officeDocument/2006/relationships/image" Target="../media/image13.png"/><Relationship Id="rId3" Type="http://schemas.openxmlformats.org/officeDocument/2006/relationships/image" Target="../media/image3.png"/><Relationship Id="rId7" Type="http://schemas.openxmlformats.org/officeDocument/2006/relationships/image" Target="../media/image7.png"/><Relationship Id="rId12" Type="http://schemas.openxmlformats.org/officeDocument/2006/relationships/image" Target="../media/image12.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6.jpeg"/><Relationship Id="rId11" Type="http://schemas.openxmlformats.org/officeDocument/2006/relationships/image" Target="../media/image11.png"/><Relationship Id="rId5" Type="http://schemas.openxmlformats.org/officeDocument/2006/relationships/image" Target="../media/image5.png"/><Relationship Id="rId10" Type="http://schemas.openxmlformats.org/officeDocument/2006/relationships/image" Target="../media/image10.png"/><Relationship Id="rId4" Type="http://schemas.openxmlformats.org/officeDocument/2006/relationships/image" Target="../media/image4.png"/><Relationship Id="rId9" Type="http://schemas.openxmlformats.org/officeDocument/2006/relationships/image" Target="../media/image9.png"/><Relationship Id="rId14" Type="http://schemas.openxmlformats.org/officeDocument/2006/relationships/image" Target="../media/image14.png"/></Relationships>
</file>

<file path=ppt/slides/_rels/slide20.xml.rels><?xml version="1.0" encoding="UTF-8" standalone="yes"?>
<Relationships xmlns="http://schemas.openxmlformats.org/package/2006/relationships"><Relationship Id="rId8" Type="http://schemas.openxmlformats.org/officeDocument/2006/relationships/image" Target="../media/image173.png"/><Relationship Id="rId13" Type="http://schemas.openxmlformats.org/officeDocument/2006/relationships/image" Target="../media/image147.png"/><Relationship Id="rId18" Type="http://schemas.openxmlformats.org/officeDocument/2006/relationships/image" Target="../media/image163.png"/><Relationship Id="rId26" Type="http://schemas.openxmlformats.org/officeDocument/2006/relationships/image" Target="../media/image185.png"/><Relationship Id="rId3" Type="http://schemas.openxmlformats.org/officeDocument/2006/relationships/image" Target="../media/image170.jpeg"/><Relationship Id="rId21" Type="http://schemas.openxmlformats.org/officeDocument/2006/relationships/image" Target="../media/image14.png"/><Relationship Id="rId7" Type="http://schemas.openxmlformats.org/officeDocument/2006/relationships/image" Target="../media/image172.png"/><Relationship Id="rId12" Type="http://schemas.openxmlformats.org/officeDocument/2006/relationships/image" Target="../media/image148.png"/><Relationship Id="rId17" Type="http://schemas.openxmlformats.org/officeDocument/2006/relationships/image" Target="../media/image179.png"/><Relationship Id="rId25" Type="http://schemas.openxmlformats.org/officeDocument/2006/relationships/image" Target="../media/image184.png"/><Relationship Id="rId2" Type="http://schemas.openxmlformats.org/officeDocument/2006/relationships/notesSlide" Target="../notesSlides/notesSlide15.xml"/><Relationship Id="rId16" Type="http://schemas.openxmlformats.org/officeDocument/2006/relationships/image" Target="../media/image178.png"/><Relationship Id="rId20" Type="http://schemas.openxmlformats.org/officeDocument/2006/relationships/image" Target="../media/image151.png"/><Relationship Id="rId29" Type="http://schemas.openxmlformats.org/officeDocument/2006/relationships/image" Target="../media/image188.jpeg"/><Relationship Id="rId1" Type="http://schemas.openxmlformats.org/officeDocument/2006/relationships/slideLayout" Target="../slideLayouts/slideLayout1.xml"/><Relationship Id="rId6" Type="http://schemas.openxmlformats.org/officeDocument/2006/relationships/image" Target="../media/image171.png"/><Relationship Id="rId11" Type="http://schemas.openxmlformats.org/officeDocument/2006/relationships/image" Target="../media/image176.png"/><Relationship Id="rId24" Type="http://schemas.openxmlformats.org/officeDocument/2006/relationships/image" Target="../media/image183.png"/><Relationship Id="rId5" Type="http://schemas.openxmlformats.org/officeDocument/2006/relationships/image" Target="../media/image165.png"/><Relationship Id="rId15" Type="http://schemas.openxmlformats.org/officeDocument/2006/relationships/image" Target="../media/image177.png"/><Relationship Id="rId23" Type="http://schemas.openxmlformats.org/officeDocument/2006/relationships/image" Target="../media/image182.png"/><Relationship Id="rId28" Type="http://schemas.openxmlformats.org/officeDocument/2006/relationships/image" Target="../media/image187.png"/><Relationship Id="rId10" Type="http://schemas.openxmlformats.org/officeDocument/2006/relationships/image" Target="../media/image175.png"/><Relationship Id="rId19" Type="http://schemas.openxmlformats.org/officeDocument/2006/relationships/image" Target="../media/image180.png"/><Relationship Id="rId4" Type="http://schemas.openxmlformats.org/officeDocument/2006/relationships/image" Target="../media/image145.jpeg"/><Relationship Id="rId9" Type="http://schemas.openxmlformats.org/officeDocument/2006/relationships/image" Target="../media/image174.png"/><Relationship Id="rId14" Type="http://schemas.openxmlformats.org/officeDocument/2006/relationships/image" Target="../media/image146.png"/><Relationship Id="rId22" Type="http://schemas.openxmlformats.org/officeDocument/2006/relationships/image" Target="../media/image181.png"/><Relationship Id="rId27" Type="http://schemas.openxmlformats.org/officeDocument/2006/relationships/image" Target="../media/image186.png"/></Relationships>
</file>

<file path=ppt/slides/_rels/slide21.xml.rels><?xml version="1.0" encoding="UTF-8" standalone="yes"?>
<Relationships xmlns="http://schemas.openxmlformats.org/package/2006/relationships"><Relationship Id="rId8" Type="http://schemas.openxmlformats.org/officeDocument/2006/relationships/image" Target="../media/image192.png"/><Relationship Id="rId13" Type="http://schemas.openxmlformats.org/officeDocument/2006/relationships/image" Target="../media/image196.png"/><Relationship Id="rId3" Type="http://schemas.openxmlformats.org/officeDocument/2006/relationships/image" Target="../media/image189.png"/><Relationship Id="rId7" Type="http://schemas.openxmlformats.org/officeDocument/2006/relationships/image" Target="../media/image191.png"/><Relationship Id="rId12" Type="http://schemas.openxmlformats.org/officeDocument/2006/relationships/image" Target="../media/image195.png"/><Relationship Id="rId2" Type="http://schemas.openxmlformats.org/officeDocument/2006/relationships/image" Target="../media/image145.jpeg"/><Relationship Id="rId16" Type="http://schemas.openxmlformats.org/officeDocument/2006/relationships/image" Target="../media/image148.png"/><Relationship Id="rId1" Type="http://schemas.openxmlformats.org/officeDocument/2006/relationships/slideLayout" Target="../slideLayouts/slideLayout1.xml"/><Relationship Id="rId6" Type="http://schemas.openxmlformats.org/officeDocument/2006/relationships/image" Target="../media/image190.png"/><Relationship Id="rId11" Type="http://schemas.openxmlformats.org/officeDocument/2006/relationships/image" Target="../media/image194.png"/><Relationship Id="rId5" Type="http://schemas.openxmlformats.org/officeDocument/2006/relationships/image" Target="../media/image151.png"/><Relationship Id="rId15" Type="http://schemas.openxmlformats.org/officeDocument/2006/relationships/image" Target="../media/image147.png"/><Relationship Id="rId10" Type="http://schemas.openxmlformats.org/officeDocument/2006/relationships/image" Target="../media/image152.png"/><Relationship Id="rId4" Type="http://schemas.openxmlformats.org/officeDocument/2006/relationships/image" Target="../media/image177.png"/><Relationship Id="rId9" Type="http://schemas.openxmlformats.org/officeDocument/2006/relationships/image" Target="../media/image193.png"/><Relationship Id="rId14" Type="http://schemas.openxmlformats.org/officeDocument/2006/relationships/image" Target="../media/image146.png"/></Relationships>
</file>

<file path=ppt/slides/_rels/slide22.xml.rels><?xml version="1.0" encoding="UTF-8" standalone="yes"?>
<Relationships xmlns="http://schemas.openxmlformats.org/package/2006/relationships"><Relationship Id="rId8" Type="http://schemas.openxmlformats.org/officeDocument/2006/relationships/image" Target="../media/image19.png"/><Relationship Id="rId13" Type="http://schemas.openxmlformats.org/officeDocument/2006/relationships/image" Target="../media/image204.png"/><Relationship Id="rId18" Type="http://schemas.openxmlformats.org/officeDocument/2006/relationships/image" Target="../media/image180.png"/><Relationship Id="rId3" Type="http://schemas.openxmlformats.org/officeDocument/2006/relationships/image" Target="../media/image198.png"/><Relationship Id="rId21" Type="http://schemas.openxmlformats.org/officeDocument/2006/relationships/image" Target="../media/image211.png"/><Relationship Id="rId7" Type="http://schemas.openxmlformats.org/officeDocument/2006/relationships/image" Target="../media/image18.png"/><Relationship Id="rId12" Type="http://schemas.openxmlformats.org/officeDocument/2006/relationships/image" Target="../media/image203.png"/><Relationship Id="rId17" Type="http://schemas.openxmlformats.org/officeDocument/2006/relationships/image" Target="../media/image208.png"/><Relationship Id="rId2" Type="http://schemas.openxmlformats.org/officeDocument/2006/relationships/image" Target="../media/image197.jpg"/><Relationship Id="rId16" Type="http://schemas.openxmlformats.org/officeDocument/2006/relationships/image" Target="../media/image207.png"/><Relationship Id="rId20" Type="http://schemas.openxmlformats.org/officeDocument/2006/relationships/image" Target="../media/image210.png"/><Relationship Id="rId1" Type="http://schemas.openxmlformats.org/officeDocument/2006/relationships/slideLayout" Target="../slideLayouts/slideLayout7.xml"/><Relationship Id="rId6" Type="http://schemas.openxmlformats.org/officeDocument/2006/relationships/image" Target="../media/image201.png"/><Relationship Id="rId11" Type="http://schemas.openxmlformats.org/officeDocument/2006/relationships/image" Target="../media/image202.png"/><Relationship Id="rId5" Type="http://schemas.openxmlformats.org/officeDocument/2006/relationships/image" Target="../media/image200.png"/><Relationship Id="rId15" Type="http://schemas.openxmlformats.org/officeDocument/2006/relationships/image" Target="../media/image206.png"/><Relationship Id="rId10" Type="http://schemas.openxmlformats.org/officeDocument/2006/relationships/image" Target="../media/image23.png"/><Relationship Id="rId19" Type="http://schemas.openxmlformats.org/officeDocument/2006/relationships/image" Target="../media/image209.png"/><Relationship Id="rId4" Type="http://schemas.openxmlformats.org/officeDocument/2006/relationships/image" Target="../media/image199.png"/><Relationship Id="rId9" Type="http://schemas.openxmlformats.org/officeDocument/2006/relationships/image" Target="../media/image20.png"/><Relationship Id="rId14" Type="http://schemas.openxmlformats.org/officeDocument/2006/relationships/image" Target="../media/image205.png"/><Relationship Id="rId22" Type="http://schemas.openxmlformats.org/officeDocument/2006/relationships/image" Target="../media/image212.png"/></Relationships>
</file>

<file path=ppt/slides/_rels/slide23.xml.rels><?xml version="1.0" encoding="UTF-8" standalone="yes"?>
<Relationships xmlns="http://schemas.openxmlformats.org/package/2006/relationships"><Relationship Id="rId8" Type="http://schemas.openxmlformats.org/officeDocument/2006/relationships/image" Target="../media/image217.png"/><Relationship Id="rId3" Type="http://schemas.openxmlformats.org/officeDocument/2006/relationships/image" Target="../media/image214.png"/><Relationship Id="rId7" Type="http://schemas.openxmlformats.org/officeDocument/2006/relationships/image" Target="../media/image216.png"/><Relationship Id="rId2" Type="http://schemas.openxmlformats.org/officeDocument/2006/relationships/image" Target="../media/image213.png"/><Relationship Id="rId1" Type="http://schemas.openxmlformats.org/officeDocument/2006/relationships/slideLayout" Target="../slideLayouts/slideLayout7.xml"/><Relationship Id="rId6" Type="http://schemas.openxmlformats.org/officeDocument/2006/relationships/image" Target="../media/image183.png"/><Relationship Id="rId5" Type="http://schemas.openxmlformats.org/officeDocument/2006/relationships/image" Target="../media/image145.jpeg"/><Relationship Id="rId10" Type="http://schemas.openxmlformats.org/officeDocument/2006/relationships/image" Target="../media/image219.png"/><Relationship Id="rId4" Type="http://schemas.openxmlformats.org/officeDocument/2006/relationships/image" Target="../media/image215.png"/><Relationship Id="rId9" Type="http://schemas.openxmlformats.org/officeDocument/2006/relationships/image" Target="../media/image218.png"/></Relationships>
</file>

<file path=ppt/slides/_rels/slide24.xml.rels><?xml version="1.0" encoding="UTF-8" standalone="yes"?>
<Relationships xmlns="http://schemas.openxmlformats.org/package/2006/relationships"><Relationship Id="rId8" Type="http://schemas.openxmlformats.org/officeDocument/2006/relationships/image" Target="../media/image151.png"/><Relationship Id="rId13" Type="http://schemas.openxmlformats.org/officeDocument/2006/relationships/image" Target="../media/image226.png"/><Relationship Id="rId18" Type="http://schemas.openxmlformats.org/officeDocument/2006/relationships/image" Target="../media/image231.png"/><Relationship Id="rId3" Type="http://schemas.openxmlformats.org/officeDocument/2006/relationships/image" Target="../media/image166.gif"/><Relationship Id="rId7" Type="http://schemas.openxmlformats.org/officeDocument/2006/relationships/image" Target="../media/image177.png"/><Relationship Id="rId12" Type="http://schemas.openxmlformats.org/officeDocument/2006/relationships/image" Target="../media/image225.png"/><Relationship Id="rId17" Type="http://schemas.openxmlformats.org/officeDocument/2006/relationships/image" Target="../media/image230.png"/><Relationship Id="rId2" Type="http://schemas.openxmlformats.org/officeDocument/2006/relationships/image" Target="../media/image145.jpeg"/><Relationship Id="rId16" Type="http://schemas.openxmlformats.org/officeDocument/2006/relationships/image" Target="../media/image229.png"/><Relationship Id="rId1" Type="http://schemas.openxmlformats.org/officeDocument/2006/relationships/slideLayout" Target="../slideLayouts/slideLayout7.xml"/><Relationship Id="rId6" Type="http://schemas.openxmlformats.org/officeDocument/2006/relationships/image" Target="../media/image221.jpeg"/><Relationship Id="rId11" Type="http://schemas.openxmlformats.org/officeDocument/2006/relationships/image" Target="../media/image224.png"/><Relationship Id="rId5" Type="http://schemas.openxmlformats.org/officeDocument/2006/relationships/image" Target="../media/image220.jpg"/><Relationship Id="rId15" Type="http://schemas.openxmlformats.org/officeDocument/2006/relationships/image" Target="../media/image228.png"/><Relationship Id="rId10" Type="http://schemas.openxmlformats.org/officeDocument/2006/relationships/image" Target="../media/image223.png"/><Relationship Id="rId4" Type="http://schemas.openxmlformats.org/officeDocument/2006/relationships/image" Target="../media/image182.png"/><Relationship Id="rId9" Type="http://schemas.openxmlformats.org/officeDocument/2006/relationships/image" Target="../media/image222.png"/><Relationship Id="rId14" Type="http://schemas.openxmlformats.org/officeDocument/2006/relationships/image" Target="../media/image227.png"/></Relationships>
</file>

<file path=ppt/slides/_rels/slide25.xml.rels><?xml version="1.0" encoding="UTF-8" standalone="yes"?>
<Relationships xmlns="http://schemas.openxmlformats.org/package/2006/relationships"><Relationship Id="rId8" Type="http://schemas.openxmlformats.org/officeDocument/2006/relationships/image" Target="../media/image237.png"/><Relationship Id="rId3" Type="http://schemas.openxmlformats.org/officeDocument/2006/relationships/image" Target="../media/image232.jpeg"/><Relationship Id="rId7" Type="http://schemas.openxmlformats.org/officeDocument/2006/relationships/image" Target="../media/image236.png"/><Relationship Id="rId2" Type="http://schemas.openxmlformats.org/officeDocument/2006/relationships/notesSlide" Target="../notesSlides/notesSlide16.xml"/><Relationship Id="rId1" Type="http://schemas.openxmlformats.org/officeDocument/2006/relationships/slideLayout" Target="../slideLayouts/slideLayout1.xml"/><Relationship Id="rId6" Type="http://schemas.openxmlformats.org/officeDocument/2006/relationships/image" Target="../media/image235.png"/><Relationship Id="rId5" Type="http://schemas.openxmlformats.org/officeDocument/2006/relationships/image" Target="../media/image234.png"/><Relationship Id="rId4" Type="http://schemas.openxmlformats.org/officeDocument/2006/relationships/image" Target="../media/image233.png"/></Relationships>
</file>

<file path=ppt/slides/_rels/slide26.xml.rels><?xml version="1.0" encoding="UTF-8" standalone="yes"?>
<Relationships xmlns="http://schemas.openxmlformats.org/package/2006/relationships"><Relationship Id="rId8" Type="http://schemas.openxmlformats.org/officeDocument/2006/relationships/image" Target="../media/image240.png"/><Relationship Id="rId13" Type="http://schemas.openxmlformats.org/officeDocument/2006/relationships/image" Target="../media/image244.png"/><Relationship Id="rId3" Type="http://schemas.openxmlformats.org/officeDocument/2006/relationships/image" Target="../media/image53.gif"/><Relationship Id="rId7" Type="http://schemas.openxmlformats.org/officeDocument/2006/relationships/image" Target="../media/image239.png"/><Relationship Id="rId12" Type="http://schemas.openxmlformats.org/officeDocument/2006/relationships/image" Target="../media/image243.png"/><Relationship Id="rId2" Type="http://schemas.openxmlformats.org/officeDocument/2006/relationships/image" Target="../media/image238.png"/><Relationship Id="rId1" Type="http://schemas.openxmlformats.org/officeDocument/2006/relationships/slideLayout" Target="../slideLayouts/slideLayout7.xml"/><Relationship Id="rId6" Type="http://schemas.openxmlformats.org/officeDocument/2006/relationships/image" Target="../media/image145.jpeg"/><Relationship Id="rId11" Type="http://schemas.openxmlformats.org/officeDocument/2006/relationships/image" Target="../media/image242.png"/><Relationship Id="rId5" Type="http://schemas.openxmlformats.org/officeDocument/2006/relationships/image" Target="../media/image217.png"/><Relationship Id="rId15" Type="http://schemas.openxmlformats.org/officeDocument/2006/relationships/image" Target="../media/image246.png"/><Relationship Id="rId10" Type="http://schemas.openxmlformats.org/officeDocument/2006/relationships/image" Target="../media/image241.png"/><Relationship Id="rId4" Type="http://schemas.openxmlformats.org/officeDocument/2006/relationships/image" Target="../media/image55.tmp"/><Relationship Id="rId9" Type="http://schemas.openxmlformats.org/officeDocument/2006/relationships/image" Target="../media/image175.png"/><Relationship Id="rId14" Type="http://schemas.openxmlformats.org/officeDocument/2006/relationships/image" Target="../media/image245.png"/></Relationships>
</file>

<file path=ppt/slides/_rels/slide27.xml.rels><?xml version="1.0" encoding="UTF-8" standalone="yes"?>
<Relationships xmlns="http://schemas.openxmlformats.org/package/2006/relationships"><Relationship Id="rId8" Type="http://schemas.openxmlformats.org/officeDocument/2006/relationships/image" Target="../media/image180.png"/><Relationship Id="rId13" Type="http://schemas.openxmlformats.org/officeDocument/2006/relationships/image" Target="../media/image148.png"/><Relationship Id="rId18" Type="http://schemas.openxmlformats.org/officeDocument/2006/relationships/image" Target="../media/image252.png"/><Relationship Id="rId3" Type="http://schemas.openxmlformats.org/officeDocument/2006/relationships/image" Target="../media/image145.jpeg"/><Relationship Id="rId21" Type="http://schemas.openxmlformats.org/officeDocument/2006/relationships/image" Target="../media/image253.png"/><Relationship Id="rId7" Type="http://schemas.openxmlformats.org/officeDocument/2006/relationships/image" Target="../media/image249.png"/><Relationship Id="rId12" Type="http://schemas.openxmlformats.org/officeDocument/2006/relationships/image" Target="../media/image174.png"/><Relationship Id="rId17" Type="http://schemas.openxmlformats.org/officeDocument/2006/relationships/image" Target="../media/image14.png"/><Relationship Id="rId2" Type="http://schemas.openxmlformats.org/officeDocument/2006/relationships/notesSlide" Target="../notesSlides/notesSlide17.xml"/><Relationship Id="rId16" Type="http://schemas.openxmlformats.org/officeDocument/2006/relationships/image" Target="../media/image13.png"/><Relationship Id="rId20" Type="http://schemas.openxmlformats.org/officeDocument/2006/relationships/image" Target="../media/image175.png"/><Relationship Id="rId1" Type="http://schemas.openxmlformats.org/officeDocument/2006/relationships/slideLayout" Target="../slideLayouts/slideLayout1.xml"/><Relationship Id="rId6" Type="http://schemas.openxmlformats.org/officeDocument/2006/relationships/image" Target="../media/image248.png"/><Relationship Id="rId11" Type="http://schemas.openxmlformats.org/officeDocument/2006/relationships/image" Target="../media/image176.png"/><Relationship Id="rId5" Type="http://schemas.openxmlformats.org/officeDocument/2006/relationships/image" Target="../media/image247.jpg"/><Relationship Id="rId15" Type="http://schemas.openxmlformats.org/officeDocument/2006/relationships/image" Target="../media/image146.png"/><Relationship Id="rId10" Type="http://schemas.openxmlformats.org/officeDocument/2006/relationships/image" Target="../media/image251.png"/><Relationship Id="rId19" Type="http://schemas.openxmlformats.org/officeDocument/2006/relationships/image" Target="../media/image53.gif"/><Relationship Id="rId4" Type="http://schemas.openxmlformats.org/officeDocument/2006/relationships/image" Target="../media/image55.tmp"/><Relationship Id="rId9" Type="http://schemas.openxmlformats.org/officeDocument/2006/relationships/image" Target="../media/image250.png"/><Relationship Id="rId14" Type="http://schemas.openxmlformats.org/officeDocument/2006/relationships/image" Target="../media/image147.png"/></Relationships>
</file>

<file path=ppt/slides/_rels/slide28.xml.rels><?xml version="1.0" encoding="UTF-8" standalone="yes"?>
<Relationships xmlns="http://schemas.openxmlformats.org/package/2006/relationships"><Relationship Id="rId8" Type="http://schemas.openxmlformats.org/officeDocument/2006/relationships/image" Target="../media/image259.png"/><Relationship Id="rId13" Type="http://schemas.openxmlformats.org/officeDocument/2006/relationships/image" Target="../media/image264.png"/><Relationship Id="rId3" Type="http://schemas.openxmlformats.org/officeDocument/2006/relationships/image" Target="../media/image254.png"/><Relationship Id="rId7" Type="http://schemas.openxmlformats.org/officeDocument/2006/relationships/image" Target="../media/image258.png"/><Relationship Id="rId12" Type="http://schemas.openxmlformats.org/officeDocument/2006/relationships/image" Target="../media/image263.png"/><Relationship Id="rId2" Type="http://schemas.openxmlformats.org/officeDocument/2006/relationships/notesSlide" Target="../notesSlides/notesSlide18.xml"/><Relationship Id="rId1" Type="http://schemas.openxmlformats.org/officeDocument/2006/relationships/slideLayout" Target="../slideLayouts/slideLayout12.xml"/><Relationship Id="rId6" Type="http://schemas.openxmlformats.org/officeDocument/2006/relationships/image" Target="../media/image257.png"/><Relationship Id="rId11" Type="http://schemas.openxmlformats.org/officeDocument/2006/relationships/image" Target="../media/image262.png"/><Relationship Id="rId5" Type="http://schemas.openxmlformats.org/officeDocument/2006/relationships/image" Target="../media/image256.png"/><Relationship Id="rId10" Type="http://schemas.openxmlformats.org/officeDocument/2006/relationships/image" Target="../media/image261.png"/><Relationship Id="rId4" Type="http://schemas.openxmlformats.org/officeDocument/2006/relationships/image" Target="../media/image255.png"/><Relationship Id="rId9" Type="http://schemas.openxmlformats.org/officeDocument/2006/relationships/image" Target="../media/image260.png"/><Relationship Id="rId14" Type="http://schemas.openxmlformats.org/officeDocument/2006/relationships/image" Target="../media/image265.png"/></Relationships>
</file>

<file path=ppt/slides/_rels/slide29.xml.rels><?xml version="1.0" encoding="UTF-8" standalone="yes"?>
<Relationships xmlns="http://schemas.openxmlformats.org/package/2006/relationships"><Relationship Id="rId3" Type="http://schemas.openxmlformats.org/officeDocument/2006/relationships/image" Target="../media/image2.tmp"/><Relationship Id="rId2" Type="http://schemas.openxmlformats.org/officeDocument/2006/relationships/image" Target="../media/image266.png"/><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13" Type="http://schemas.openxmlformats.org/officeDocument/2006/relationships/image" Target="../media/image9.png"/><Relationship Id="rId18" Type="http://schemas.openxmlformats.org/officeDocument/2006/relationships/image" Target="../media/image28.gif"/><Relationship Id="rId26" Type="http://schemas.openxmlformats.org/officeDocument/2006/relationships/image" Target="../media/image36.png"/><Relationship Id="rId39" Type="http://schemas.openxmlformats.org/officeDocument/2006/relationships/image" Target="../media/image49.png"/><Relationship Id="rId21" Type="http://schemas.openxmlformats.org/officeDocument/2006/relationships/image" Target="../media/image31.png"/><Relationship Id="rId34" Type="http://schemas.openxmlformats.org/officeDocument/2006/relationships/image" Target="../media/image44.jpeg"/><Relationship Id="rId42" Type="http://schemas.openxmlformats.org/officeDocument/2006/relationships/image" Target="../media/image51.png"/><Relationship Id="rId7" Type="http://schemas.openxmlformats.org/officeDocument/2006/relationships/image" Target="../media/image19.png"/><Relationship Id="rId2" Type="http://schemas.openxmlformats.org/officeDocument/2006/relationships/image" Target="../media/image1.png"/><Relationship Id="rId16" Type="http://schemas.openxmlformats.org/officeDocument/2006/relationships/image" Target="../media/image26.png"/><Relationship Id="rId20" Type="http://schemas.openxmlformats.org/officeDocument/2006/relationships/image" Target="../media/image30.png"/><Relationship Id="rId29" Type="http://schemas.openxmlformats.org/officeDocument/2006/relationships/image" Target="../media/image39.jpeg"/><Relationship Id="rId41" Type="http://schemas.microsoft.com/office/2007/relationships/hdphoto" Target="../media/hdphoto1.wdp"/><Relationship Id="rId1" Type="http://schemas.openxmlformats.org/officeDocument/2006/relationships/slideLayout" Target="../slideLayouts/slideLayout12.xml"/><Relationship Id="rId6" Type="http://schemas.openxmlformats.org/officeDocument/2006/relationships/image" Target="../media/image18.png"/><Relationship Id="rId11" Type="http://schemas.openxmlformats.org/officeDocument/2006/relationships/image" Target="../media/image23.png"/><Relationship Id="rId24" Type="http://schemas.openxmlformats.org/officeDocument/2006/relationships/image" Target="../media/image34.png"/><Relationship Id="rId32" Type="http://schemas.openxmlformats.org/officeDocument/2006/relationships/image" Target="../media/image42.jpeg"/><Relationship Id="rId37" Type="http://schemas.openxmlformats.org/officeDocument/2006/relationships/image" Target="../media/image47.jpeg"/><Relationship Id="rId40" Type="http://schemas.openxmlformats.org/officeDocument/2006/relationships/image" Target="../media/image50.png"/><Relationship Id="rId5" Type="http://schemas.openxmlformats.org/officeDocument/2006/relationships/image" Target="../media/image17.png"/><Relationship Id="rId15" Type="http://schemas.openxmlformats.org/officeDocument/2006/relationships/image" Target="../media/image25.png"/><Relationship Id="rId23" Type="http://schemas.openxmlformats.org/officeDocument/2006/relationships/image" Target="../media/image33.png"/><Relationship Id="rId28" Type="http://schemas.openxmlformats.org/officeDocument/2006/relationships/image" Target="../media/image38.png"/><Relationship Id="rId36" Type="http://schemas.openxmlformats.org/officeDocument/2006/relationships/image" Target="../media/image46.png"/><Relationship Id="rId10" Type="http://schemas.openxmlformats.org/officeDocument/2006/relationships/image" Target="../media/image22.png"/><Relationship Id="rId19" Type="http://schemas.openxmlformats.org/officeDocument/2006/relationships/image" Target="../media/image29.png"/><Relationship Id="rId31" Type="http://schemas.openxmlformats.org/officeDocument/2006/relationships/image" Target="../media/image41.png"/><Relationship Id="rId4" Type="http://schemas.openxmlformats.org/officeDocument/2006/relationships/image" Target="../media/image16.png"/><Relationship Id="rId9" Type="http://schemas.openxmlformats.org/officeDocument/2006/relationships/image" Target="../media/image21.png"/><Relationship Id="rId14" Type="http://schemas.openxmlformats.org/officeDocument/2006/relationships/image" Target="../media/image24.png"/><Relationship Id="rId22" Type="http://schemas.openxmlformats.org/officeDocument/2006/relationships/image" Target="../media/image32.png"/><Relationship Id="rId27" Type="http://schemas.openxmlformats.org/officeDocument/2006/relationships/image" Target="../media/image37.png"/><Relationship Id="rId30" Type="http://schemas.openxmlformats.org/officeDocument/2006/relationships/image" Target="../media/image40.png"/><Relationship Id="rId35" Type="http://schemas.openxmlformats.org/officeDocument/2006/relationships/image" Target="../media/image45.png"/><Relationship Id="rId8" Type="http://schemas.openxmlformats.org/officeDocument/2006/relationships/image" Target="../media/image20.png"/><Relationship Id="rId3" Type="http://schemas.openxmlformats.org/officeDocument/2006/relationships/image" Target="../media/image15.png"/><Relationship Id="rId12" Type="http://schemas.openxmlformats.org/officeDocument/2006/relationships/image" Target="../media/image8.png"/><Relationship Id="rId17" Type="http://schemas.openxmlformats.org/officeDocument/2006/relationships/image" Target="../media/image27.png"/><Relationship Id="rId25" Type="http://schemas.openxmlformats.org/officeDocument/2006/relationships/image" Target="../media/image35.png"/><Relationship Id="rId33" Type="http://schemas.openxmlformats.org/officeDocument/2006/relationships/image" Target="../media/image43.png"/><Relationship Id="rId38" Type="http://schemas.openxmlformats.org/officeDocument/2006/relationships/image" Target="../media/image48.png"/></Relationships>
</file>

<file path=ppt/slides/_rels/slide4.xml.rels><?xml version="1.0" encoding="UTF-8" standalone="yes"?>
<Relationships xmlns="http://schemas.openxmlformats.org/package/2006/relationships"><Relationship Id="rId8" Type="http://schemas.openxmlformats.org/officeDocument/2006/relationships/image" Target="../media/image56.jpeg"/><Relationship Id="rId13" Type="http://schemas.openxmlformats.org/officeDocument/2006/relationships/image" Target="../media/image61.png"/><Relationship Id="rId18" Type="http://schemas.openxmlformats.org/officeDocument/2006/relationships/hyperlink" Target="https://www.dox42.com/de/References/Alpla" TargetMode="External"/><Relationship Id="rId26" Type="http://schemas.openxmlformats.org/officeDocument/2006/relationships/image" Target="../media/image68.png"/><Relationship Id="rId3" Type="http://schemas.openxmlformats.org/officeDocument/2006/relationships/image" Target="../media/image52.jpg"/><Relationship Id="rId21" Type="http://schemas.openxmlformats.org/officeDocument/2006/relationships/image" Target="../media/image66.png"/><Relationship Id="rId7" Type="http://schemas.openxmlformats.org/officeDocument/2006/relationships/image" Target="../media/image41.png"/><Relationship Id="rId12" Type="http://schemas.openxmlformats.org/officeDocument/2006/relationships/image" Target="../media/image60.png"/><Relationship Id="rId17" Type="http://schemas.openxmlformats.org/officeDocument/2006/relationships/image" Target="../media/image65.jpg"/><Relationship Id="rId25" Type="http://schemas.openxmlformats.org/officeDocument/2006/relationships/image" Target="../media/image28.gif"/><Relationship Id="rId2" Type="http://schemas.openxmlformats.org/officeDocument/2006/relationships/notesSlide" Target="../notesSlides/notesSlide2.xml"/><Relationship Id="rId16" Type="http://schemas.openxmlformats.org/officeDocument/2006/relationships/image" Target="../media/image64.png"/><Relationship Id="rId20" Type="http://schemas.openxmlformats.org/officeDocument/2006/relationships/image" Target="../media/image44.jpeg"/><Relationship Id="rId29" Type="http://schemas.openxmlformats.org/officeDocument/2006/relationships/image" Target="../media/image70.png"/><Relationship Id="rId1" Type="http://schemas.openxmlformats.org/officeDocument/2006/relationships/slideLayout" Target="../slideLayouts/slideLayout2.xml"/><Relationship Id="rId6" Type="http://schemas.openxmlformats.org/officeDocument/2006/relationships/image" Target="../media/image55.tmp"/><Relationship Id="rId11" Type="http://schemas.openxmlformats.org/officeDocument/2006/relationships/image" Target="../media/image59.png"/><Relationship Id="rId24" Type="http://schemas.microsoft.com/office/2007/relationships/hdphoto" Target="../media/hdphoto1.wdp"/><Relationship Id="rId5" Type="http://schemas.openxmlformats.org/officeDocument/2006/relationships/image" Target="../media/image54.jpg"/><Relationship Id="rId15" Type="http://schemas.openxmlformats.org/officeDocument/2006/relationships/image" Target="../media/image63.png"/><Relationship Id="rId23" Type="http://schemas.openxmlformats.org/officeDocument/2006/relationships/image" Target="../media/image50.png"/><Relationship Id="rId28" Type="http://schemas.microsoft.com/office/2007/relationships/hdphoto" Target="../media/hdphoto2.wdp"/><Relationship Id="rId10" Type="http://schemas.openxmlformats.org/officeDocument/2006/relationships/image" Target="../media/image58.png"/><Relationship Id="rId19" Type="http://schemas.openxmlformats.org/officeDocument/2006/relationships/image" Target="../media/image37.png"/><Relationship Id="rId4" Type="http://schemas.openxmlformats.org/officeDocument/2006/relationships/image" Target="../media/image53.gif"/><Relationship Id="rId9" Type="http://schemas.openxmlformats.org/officeDocument/2006/relationships/image" Target="../media/image57.png"/><Relationship Id="rId14" Type="http://schemas.openxmlformats.org/officeDocument/2006/relationships/image" Target="../media/image62.png"/><Relationship Id="rId22" Type="http://schemas.openxmlformats.org/officeDocument/2006/relationships/image" Target="../media/image67.png"/><Relationship Id="rId27" Type="http://schemas.openxmlformats.org/officeDocument/2006/relationships/image" Target="../media/image69.png"/><Relationship Id="rId30" Type="http://schemas.microsoft.com/office/2007/relationships/hdphoto" Target="../media/hdphoto3.wdp"/></Relationships>
</file>

<file path=ppt/slides/_rels/slide5.xml.rels><?xml version="1.0" encoding="UTF-8" standalone="yes"?>
<Relationships xmlns="http://schemas.openxmlformats.org/package/2006/relationships"><Relationship Id="rId8" Type="http://schemas.openxmlformats.org/officeDocument/2006/relationships/image" Target="../media/image55.tmp"/><Relationship Id="rId13" Type="http://schemas.openxmlformats.org/officeDocument/2006/relationships/image" Target="../media/image40.png"/><Relationship Id="rId18" Type="http://schemas.openxmlformats.org/officeDocument/2006/relationships/image" Target="../media/image81.png"/><Relationship Id="rId3" Type="http://schemas.openxmlformats.org/officeDocument/2006/relationships/image" Target="../media/image71.jpg"/><Relationship Id="rId21" Type="http://schemas.openxmlformats.org/officeDocument/2006/relationships/image" Target="../media/image84.png"/><Relationship Id="rId7" Type="http://schemas.openxmlformats.org/officeDocument/2006/relationships/image" Target="../media/image72.jpg"/><Relationship Id="rId12" Type="http://schemas.openxmlformats.org/officeDocument/2006/relationships/image" Target="../media/image76.png"/><Relationship Id="rId17" Type="http://schemas.openxmlformats.org/officeDocument/2006/relationships/image" Target="../media/image80.png"/><Relationship Id="rId2" Type="http://schemas.openxmlformats.org/officeDocument/2006/relationships/notesSlide" Target="../notesSlides/notesSlide3.xml"/><Relationship Id="rId16" Type="http://schemas.openxmlformats.org/officeDocument/2006/relationships/image" Target="../media/image79.png"/><Relationship Id="rId20" Type="http://schemas.openxmlformats.org/officeDocument/2006/relationships/image" Target="../media/image83.png"/><Relationship Id="rId1" Type="http://schemas.openxmlformats.org/officeDocument/2006/relationships/slideLayout" Target="../slideLayouts/slideLayout2.xml"/><Relationship Id="rId6" Type="http://schemas.openxmlformats.org/officeDocument/2006/relationships/image" Target="../media/image39.jpeg"/><Relationship Id="rId11" Type="http://schemas.openxmlformats.org/officeDocument/2006/relationships/image" Target="../media/image75.png"/><Relationship Id="rId5" Type="http://schemas.openxmlformats.org/officeDocument/2006/relationships/hyperlink" Target="https://www.dox42.com/References/Stefan-Runggatscher" TargetMode="External"/><Relationship Id="rId15" Type="http://schemas.openxmlformats.org/officeDocument/2006/relationships/image" Target="../media/image78.png"/><Relationship Id="rId10" Type="http://schemas.openxmlformats.org/officeDocument/2006/relationships/image" Target="../media/image74.png"/><Relationship Id="rId19" Type="http://schemas.openxmlformats.org/officeDocument/2006/relationships/image" Target="../media/image82.png"/><Relationship Id="rId4" Type="http://schemas.openxmlformats.org/officeDocument/2006/relationships/image" Target="../media/image53.gif"/><Relationship Id="rId9" Type="http://schemas.openxmlformats.org/officeDocument/2006/relationships/image" Target="../media/image73.png"/><Relationship Id="rId14" Type="http://schemas.openxmlformats.org/officeDocument/2006/relationships/image" Target="../media/image77.jpeg"/></Relationships>
</file>

<file path=ppt/slides/_rels/slide6.xml.rels><?xml version="1.0" encoding="UTF-8" standalone="yes"?>
<Relationships xmlns="http://schemas.openxmlformats.org/package/2006/relationships"><Relationship Id="rId8" Type="http://schemas.openxmlformats.org/officeDocument/2006/relationships/image" Target="../media/image55.tmp"/><Relationship Id="rId13" Type="http://schemas.openxmlformats.org/officeDocument/2006/relationships/image" Target="../media/image92.png"/><Relationship Id="rId18" Type="http://schemas.openxmlformats.org/officeDocument/2006/relationships/image" Target="../media/image96.png"/><Relationship Id="rId26" Type="http://schemas.microsoft.com/office/2007/relationships/hdphoto" Target="../media/hdphoto6.wdp"/><Relationship Id="rId3" Type="http://schemas.openxmlformats.org/officeDocument/2006/relationships/image" Target="../media/image85.jpg"/><Relationship Id="rId21" Type="http://schemas.microsoft.com/office/2007/relationships/hdphoto" Target="../media/hdphoto4.wdp"/><Relationship Id="rId7" Type="http://schemas.openxmlformats.org/officeDocument/2006/relationships/image" Target="../media/image87.jpeg"/><Relationship Id="rId12" Type="http://schemas.openxmlformats.org/officeDocument/2006/relationships/image" Target="../media/image91.png"/><Relationship Id="rId17" Type="http://schemas.openxmlformats.org/officeDocument/2006/relationships/image" Target="../media/image95.png"/><Relationship Id="rId25" Type="http://schemas.openxmlformats.org/officeDocument/2006/relationships/image" Target="../media/image99.png"/><Relationship Id="rId2" Type="http://schemas.openxmlformats.org/officeDocument/2006/relationships/notesSlide" Target="../notesSlides/notesSlide4.xml"/><Relationship Id="rId16" Type="http://schemas.openxmlformats.org/officeDocument/2006/relationships/image" Target="../media/image49.png"/><Relationship Id="rId20" Type="http://schemas.openxmlformats.org/officeDocument/2006/relationships/image" Target="../media/image97.png"/><Relationship Id="rId1" Type="http://schemas.openxmlformats.org/officeDocument/2006/relationships/slideLayout" Target="../slideLayouts/slideLayout2.xml"/><Relationship Id="rId6" Type="http://schemas.openxmlformats.org/officeDocument/2006/relationships/image" Target="../media/image86.png"/><Relationship Id="rId11" Type="http://schemas.openxmlformats.org/officeDocument/2006/relationships/image" Target="../media/image90.png"/><Relationship Id="rId24" Type="http://schemas.microsoft.com/office/2007/relationships/hdphoto" Target="../media/hdphoto5.wdp"/><Relationship Id="rId5" Type="http://schemas.openxmlformats.org/officeDocument/2006/relationships/hyperlink" Target="https://www.dox42.com/References/Stadt-Zuerich" TargetMode="External"/><Relationship Id="rId15" Type="http://schemas.openxmlformats.org/officeDocument/2006/relationships/image" Target="../media/image94.png"/><Relationship Id="rId23" Type="http://schemas.openxmlformats.org/officeDocument/2006/relationships/image" Target="../media/image98.png"/><Relationship Id="rId10" Type="http://schemas.openxmlformats.org/officeDocument/2006/relationships/image" Target="../media/image89.png"/><Relationship Id="rId19" Type="http://schemas.openxmlformats.org/officeDocument/2006/relationships/image" Target="../media/image46.png"/><Relationship Id="rId4" Type="http://schemas.openxmlformats.org/officeDocument/2006/relationships/image" Target="../media/image53.gif"/><Relationship Id="rId9" Type="http://schemas.openxmlformats.org/officeDocument/2006/relationships/image" Target="../media/image88.png"/><Relationship Id="rId14" Type="http://schemas.openxmlformats.org/officeDocument/2006/relationships/image" Target="../media/image93.png"/><Relationship Id="rId22" Type="http://schemas.openxmlformats.org/officeDocument/2006/relationships/image" Target="../media/image38.png"/></Relationships>
</file>

<file path=ppt/slides/_rels/slide7.xml.rels><?xml version="1.0" encoding="UTF-8" standalone="yes"?>
<Relationships xmlns="http://schemas.openxmlformats.org/package/2006/relationships"><Relationship Id="rId8" Type="http://schemas.openxmlformats.org/officeDocument/2006/relationships/image" Target="../media/image103.png"/><Relationship Id="rId13" Type="http://schemas.openxmlformats.org/officeDocument/2006/relationships/image" Target="../media/image108.png"/><Relationship Id="rId3" Type="http://schemas.openxmlformats.org/officeDocument/2006/relationships/image" Target="../media/image100.jpg"/><Relationship Id="rId7" Type="http://schemas.openxmlformats.org/officeDocument/2006/relationships/hyperlink" Target="https://www.dox42.com/References/Wolfram-Buergel" TargetMode="External"/><Relationship Id="rId12" Type="http://schemas.openxmlformats.org/officeDocument/2006/relationships/image" Target="../media/image107.pn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102.png"/><Relationship Id="rId11" Type="http://schemas.openxmlformats.org/officeDocument/2006/relationships/image" Target="../media/image106.png"/><Relationship Id="rId5" Type="http://schemas.openxmlformats.org/officeDocument/2006/relationships/image" Target="../media/image101.png"/><Relationship Id="rId10" Type="http://schemas.openxmlformats.org/officeDocument/2006/relationships/image" Target="../media/image105.PNG"/><Relationship Id="rId4" Type="http://schemas.openxmlformats.org/officeDocument/2006/relationships/image" Target="../media/image53.gif"/><Relationship Id="rId9" Type="http://schemas.openxmlformats.org/officeDocument/2006/relationships/image" Target="../media/image104.png"/><Relationship Id="rId14" Type="http://schemas.openxmlformats.org/officeDocument/2006/relationships/image" Target="../media/image55.tmp"/></Relationships>
</file>

<file path=ppt/slides/_rels/slide8.xml.rels><?xml version="1.0" encoding="UTF-8" standalone="yes"?>
<Relationships xmlns="http://schemas.openxmlformats.org/package/2006/relationships"><Relationship Id="rId8" Type="http://schemas.openxmlformats.org/officeDocument/2006/relationships/image" Target="../media/image112.png"/><Relationship Id="rId3" Type="http://schemas.openxmlformats.org/officeDocument/2006/relationships/image" Target="../media/image109.jpg"/><Relationship Id="rId7" Type="http://schemas.openxmlformats.org/officeDocument/2006/relationships/image" Target="../media/image55.tmp"/><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111.jpeg"/><Relationship Id="rId5" Type="http://schemas.openxmlformats.org/officeDocument/2006/relationships/image" Target="../media/image110.png"/><Relationship Id="rId10" Type="http://schemas.openxmlformats.org/officeDocument/2006/relationships/image" Target="../media/image114.png"/><Relationship Id="rId4" Type="http://schemas.openxmlformats.org/officeDocument/2006/relationships/image" Target="../media/image53.gif"/><Relationship Id="rId9" Type="http://schemas.openxmlformats.org/officeDocument/2006/relationships/image" Target="../media/image113.png"/></Relationships>
</file>

<file path=ppt/slides/_rels/slide9.xml.rels><?xml version="1.0" encoding="UTF-8" standalone="yes"?>
<Relationships xmlns="http://schemas.openxmlformats.org/package/2006/relationships"><Relationship Id="rId8" Type="http://schemas.openxmlformats.org/officeDocument/2006/relationships/image" Target="../media/image117.png"/><Relationship Id="rId3" Type="http://schemas.openxmlformats.org/officeDocument/2006/relationships/image" Target="../media/image115.jpg"/><Relationship Id="rId7" Type="http://schemas.openxmlformats.org/officeDocument/2006/relationships/image" Target="../media/image55.tmp"/><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51.png"/><Relationship Id="rId11" Type="http://schemas.openxmlformats.org/officeDocument/2006/relationships/image" Target="../media/image53.gif"/><Relationship Id="rId5" Type="http://schemas.openxmlformats.org/officeDocument/2006/relationships/image" Target="../media/image116.png"/><Relationship Id="rId10" Type="http://schemas.openxmlformats.org/officeDocument/2006/relationships/image" Target="../media/image119.jpeg"/><Relationship Id="rId4" Type="http://schemas.openxmlformats.org/officeDocument/2006/relationships/hyperlink" Target="https://www.dox42.com/References/Rewe" TargetMode="External"/><Relationship Id="rId9" Type="http://schemas.openxmlformats.org/officeDocument/2006/relationships/image" Target="../media/image118.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Grafik 1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057393" y="346678"/>
            <a:ext cx="5192989" cy="2721929"/>
          </a:xfrm>
          <a:prstGeom prst="rect">
            <a:avLst/>
          </a:prstGeom>
        </p:spPr>
      </p:pic>
      <p:sp>
        <p:nvSpPr>
          <p:cNvPr id="20" name="Rectangle 4"/>
          <p:cNvSpPr>
            <a:spLocks noChangeArrowheads="1"/>
          </p:cNvSpPr>
          <p:nvPr/>
        </p:nvSpPr>
        <p:spPr bwMode="auto">
          <a:xfrm>
            <a:off x="393539" y="4831394"/>
            <a:ext cx="7986543" cy="15696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r" defTabSz="914400" rtl="0" eaLnBrk="0" fontAlgn="base" latinLnBrk="0" hangingPunct="0">
              <a:lnSpc>
                <a:spcPct val="100000"/>
              </a:lnSpc>
              <a:spcBef>
                <a:spcPct val="0"/>
              </a:spcBef>
              <a:spcAft>
                <a:spcPct val="0"/>
              </a:spcAft>
              <a:buClrTx/>
              <a:buSzTx/>
              <a:buFontTx/>
              <a:buNone/>
              <a:tabLst/>
            </a:pPr>
            <a:r>
              <a:rPr kumimoji="0" lang="de-DE" altLang="de-DE" sz="2400" b="1" i="0" u="none" strike="noStrike" cap="none" normalizeH="0" baseline="0" dirty="0">
                <a:ln>
                  <a:noFill/>
                </a:ln>
                <a:solidFill>
                  <a:srgbClr val="00A300"/>
                </a:solidFill>
                <a:effectLst/>
                <a:latin typeface="Calibri" panose="020F0502020204030204" pitchFamily="34" charset="0"/>
              </a:rPr>
              <a:t>&lt;%</a:t>
            </a:r>
            <a:r>
              <a:rPr kumimoji="0" lang="de-DE" altLang="de-DE" sz="2400" b="1" i="0" u="none" strike="noStrike" cap="none" normalizeH="0" baseline="0" dirty="0" err="1">
                <a:ln>
                  <a:noFill/>
                </a:ln>
                <a:solidFill>
                  <a:srgbClr val="00A300"/>
                </a:solidFill>
                <a:effectLst/>
                <a:latin typeface="Calibri" panose="020F0502020204030204" pitchFamily="34" charset="0"/>
              </a:rPr>
              <a:t>EM.Name</a:t>
            </a:r>
            <a:r>
              <a:rPr kumimoji="0" lang="de-DE" altLang="de-DE" sz="2400" b="1" i="0" u="none" strike="noStrike" cap="none" normalizeH="0" baseline="0" dirty="0">
                <a:ln>
                  <a:noFill/>
                </a:ln>
                <a:solidFill>
                  <a:srgbClr val="00A300"/>
                </a:solidFill>
                <a:effectLst/>
                <a:latin typeface="Calibri" panose="020F0502020204030204" pitchFamily="34" charset="0"/>
              </a:rPr>
              <a:t>%&gt;</a:t>
            </a:r>
            <a:endParaRPr kumimoji="0" lang="hu-HU" altLang="de-DE" sz="2400" b="1" i="0" u="none" strike="noStrike" cap="none" normalizeH="0" baseline="0" dirty="0">
              <a:ln>
                <a:noFill/>
              </a:ln>
              <a:solidFill>
                <a:srgbClr val="00A300"/>
              </a:solidFill>
              <a:effectLst/>
              <a:latin typeface="Calibri" panose="020F0502020204030204" pitchFamily="34" charset="0"/>
            </a:endParaRPr>
          </a:p>
          <a:p>
            <a:pPr marL="0" marR="0" lvl="0" indent="0" algn="r" defTabSz="914400" rtl="0" eaLnBrk="0" fontAlgn="base" latinLnBrk="0" hangingPunct="0">
              <a:lnSpc>
                <a:spcPct val="100000"/>
              </a:lnSpc>
              <a:spcBef>
                <a:spcPct val="0"/>
              </a:spcBef>
              <a:spcAft>
                <a:spcPct val="0"/>
              </a:spcAft>
              <a:buClrTx/>
              <a:buSzTx/>
              <a:buFontTx/>
              <a:buNone/>
              <a:tabLst/>
            </a:pPr>
            <a:r>
              <a:rPr kumimoji="0" lang="de-DE" altLang="de-DE" sz="2400" b="0" i="0" u="none" strike="noStrike" cap="none" normalizeH="0" baseline="0" dirty="0">
                <a:ln>
                  <a:noFill/>
                </a:ln>
                <a:solidFill>
                  <a:srgbClr val="666666"/>
                </a:solidFill>
                <a:effectLst/>
                <a:latin typeface="Calibri" panose="020F0502020204030204" pitchFamily="34" charset="0"/>
              </a:rPr>
              <a:t>&lt;%</a:t>
            </a:r>
            <a:r>
              <a:rPr kumimoji="0" lang="de-DE" altLang="de-DE" sz="2400" b="0" i="0" u="none" strike="noStrike" cap="none" normalizeH="0" baseline="0" dirty="0" err="1">
                <a:ln>
                  <a:noFill/>
                </a:ln>
                <a:solidFill>
                  <a:srgbClr val="666666"/>
                </a:solidFill>
                <a:effectLst/>
                <a:latin typeface="Calibri" panose="020F0502020204030204" pitchFamily="34" charset="0"/>
              </a:rPr>
              <a:t>EM.Position</a:t>
            </a:r>
            <a:r>
              <a:rPr kumimoji="0" lang="de-DE" altLang="de-DE" sz="2400" b="0" i="0" u="none" strike="noStrike" cap="none" normalizeH="0" baseline="0" dirty="0">
                <a:ln>
                  <a:noFill/>
                </a:ln>
                <a:solidFill>
                  <a:srgbClr val="666666"/>
                </a:solidFill>
                <a:effectLst/>
                <a:latin typeface="Calibri" panose="020F0502020204030204" pitchFamily="34" charset="0"/>
              </a:rPr>
              <a:t>%&gt;</a:t>
            </a:r>
            <a:br>
              <a:rPr kumimoji="0" lang="de-DE" altLang="de-DE" sz="2400" b="0" i="0" u="none" strike="noStrike" cap="none" normalizeH="0" baseline="0" dirty="0">
                <a:ln>
                  <a:noFill/>
                </a:ln>
                <a:solidFill>
                  <a:srgbClr val="666666"/>
                </a:solidFill>
                <a:effectLst/>
                <a:latin typeface="Calibri" panose="020F0502020204030204" pitchFamily="34" charset="0"/>
              </a:rPr>
            </a:br>
            <a:r>
              <a:rPr kumimoji="0" lang="de-DE" altLang="de-DE" sz="2400" b="0" i="0" u="none" strike="noStrike" cap="none" normalizeH="0" baseline="0" dirty="0">
                <a:ln>
                  <a:noFill/>
                </a:ln>
                <a:solidFill>
                  <a:srgbClr val="666666"/>
                </a:solidFill>
                <a:effectLst/>
                <a:latin typeface="Calibri" panose="020F0502020204030204" pitchFamily="34" charset="0"/>
              </a:rPr>
              <a:t>&lt;%</a:t>
            </a:r>
            <a:r>
              <a:rPr kumimoji="0" lang="de-DE" altLang="de-DE" sz="2400" b="0" i="0" u="none" strike="noStrike" cap="none" normalizeH="0" baseline="0" dirty="0" err="1">
                <a:ln>
                  <a:noFill/>
                </a:ln>
                <a:solidFill>
                  <a:srgbClr val="666666"/>
                </a:solidFill>
                <a:effectLst/>
                <a:latin typeface="Calibri" panose="020F0502020204030204" pitchFamily="34" charset="0"/>
              </a:rPr>
              <a:t>EM.Tel</a:t>
            </a:r>
            <a:r>
              <a:rPr kumimoji="0" lang="de-DE" altLang="de-DE" sz="2400" b="0" i="0" u="none" strike="noStrike" cap="none" normalizeH="0" baseline="0" dirty="0">
                <a:ln>
                  <a:noFill/>
                </a:ln>
                <a:solidFill>
                  <a:srgbClr val="666666"/>
                </a:solidFill>
                <a:effectLst/>
                <a:latin typeface="Calibri" panose="020F0502020204030204" pitchFamily="34" charset="0"/>
              </a:rPr>
              <a:t>%&gt;</a:t>
            </a:r>
            <a:br>
              <a:rPr kumimoji="0" lang="de-DE" altLang="de-DE" sz="2400" b="0" i="0" u="none" strike="noStrike" cap="none" normalizeH="0" baseline="0" dirty="0">
                <a:ln>
                  <a:noFill/>
                </a:ln>
                <a:solidFill>
                  <a:srgbClr val="666666"/>
                </a:solidFill>
                <a:effectLst/>
                <a:latin typeface="Calibri" panose="020F0502020204030204" pitchFamily="34" charset="0"/>
              </a:rPr>
            </a:br>
            <a:r>
              <a:rPr kumimoji="0" lang="de-DE" altLang="de-DE" sz="2400" b="0" i="0" u="none" strike="noStrike" cap="none" normalizeH="0" baseline="0" dirty="0">
                <a:ln>
                  <a:noFill/>
                </a:ln>
                <a:solidFill>
                  <a:srgbClr val="666666"/>
                </a:solidFill>
                <a:effectLst/>
                <a:latin typeface="Calibri" panose="020F0502020204030204" pitchFamily="34" charset="0"/>
              </a:rPr>
              <a:t>&lt;%</a:t>
            </a:r>
            <a:r>
              <a:rPr kumimoji="0" lang="de-DE" altLang="de-DE" sz="2400" b="0" i="0" u="none" strike="noStrike" cap="none" normalizeH="0" baseline="0" dirty="0" err="1">
                <a:ln>
                  <a:noFill/>
                </a:ln>
                <a:solidFill>
                  <a:srgbClr val="666666"/>
                </a:solidFill>
                <a:effectLst/>
                <a:latin typeface="Calibri" panose="020F0502020204030204" pitchFamily="34" charset="0"/>
              </a:rPr>
              <a:t>EM.Email</a:t>
            </a:r>
            <a:r>
              <a:rPr kumimoji="0" lang="de-DE" altLang="de-DE" sz="2400" b="0" i="0" u="none" strike="noStrike" cap="none" normalizeH="0" baseline="0" dirty="0">
                <a:ln>
                  <a:noFill/>
                </a:ln>
                <a:solidFill>
                  <a:srgbClr val="666666"/>
                </a:solidFill>
                <a:effectLst/>
                <a:latin typeface="Calibri" panose="020F0502020204030204" pitchFamily="34" charset="0"/>
              </a:rPr>
              <a:t>%&gt;</a:t>
            </a:r>
            <a:endParaRPr kumimoji="0" lang="de-DE" altLang="de-DE" sz="2400" b="0" i="0" u="none" strike="noStrike" cap="none" normalizeH="0" baseline="0" dirty="0">
              <a:ln>
                <a:noFill/>
              </a:ln>
              <a:solidFill>
                <a:schemeClr val="tx1"/>
              </a:solidFill>
              <a:effectLst/>
              <a:latin typeface="Arial" panose="020B0604020202020204" pitchFamily="34" charset="0"/>
            </a:endParaRPr>
          </a:p>
        </p:txBody>
      </p:sp>
      <p:sp>
        <p:nvSpPr>
          <p:cNvPr id="22" name="Rechteck 21"/>
          <p:cNvSpPr/>
          <p:nvPr/>
        </p:nvSpPr>
        <p:spPr>
          <a:xfrm>
            <a:off x="5725" y="3520479"/>
            <a:ext cx="8244657" cy="1200329"/>
          </a:xfrm>
          <a:prstGeom prst="rect">
            <a:avLst/>
          </a:prstGeom>
          <a:solidFill>
            <a:srgbClr val="00A300"/>
          </a:solidFill>
          <a:scene3d>
            <a:camera prst="orthographicFront"/>
            <a:lightRig rig="threePt" dir="t"/>
          </a:scene3d>
        </p:spPr>
        <p:txBody>
          <a:bodyPr wrap="square">
            <a:spAutoFit/>
            <a:scene3d>
              <a:camera prst="orthographicFront"/>
              <a:lightRig rig="flat" dir="t">
                <a:rot lat="0" lon="0" rev="18900000"/>
              </a:lightRig>
            </a:scene3d>
            <a:sp3d contourW="12700" prstMaterial="powder">
              <a:extrusionClr>
                <a:srgbClr val="00A300"/>
              </a:extrusionClr>
              <a:contourClr>
                <a:srgbClr val="00A300"/>
              </a:contourClr>
            </a:sp3d>
          </a:bodyPr>
          <a:lstStyle/>
          <a:p>
            <a:pPr algn="ctr"/>
            <a:r>
              <a:rPr lang="de-AT" sz="3600" b="1" dirty="0">
                <a:solidFill>
                  <a:schemeClr val="bg1"/>
                </a:solidFill>
                <a:cs typeface="DIN-Medium"/>
              </a:rPr>
              <a:t>Information </a:t>
            </a:r>
            <a:r>
              <a:rPr lang="de-AT" sz="3600" b="1" dirty="0" err="1">
                <a:solidFill>
                  <a:schemeClr val="bg1"/>
                </a:solidFill>
                <a:cs typeface="DIN-Medium"/>
              </a:rPr>
              <a:t>for</a:t>
            </a:r>
            <a:r>
              <a:rPr lang="de-AT" sz="3600" b="1" dirty="0">
                <a:solidFill>
                  <a:schemeClr val="bg1"/>
                </a:solidFill>
                <a:cs typeface="DIN-Medium"/>
              </a:rPr>
              <a:t> &lt;%</a:t>
            </a:r>
            <a:r>
              <a:rPr lang="de-AT" sz="3600" b="1" dirty="0" err="1">
                <a:solidFill>
                  <a:schemeClr val="bg1"/>
                </a:solidFill>
                <a:cs typeface="DIN-Medium"/>
              </a:rPr>
              <a:t>FirstName</a:t>
            </a:r>
            <a:r>
              <a:rPr lang="de-AT" sz="3600" b="1" dirty="0">
                <a:solidFill>
                  <a:schemeClr val="bg1"/>
                </a:solidFill>
                <a:cs typeface="DIN-Medium"/>
              </a:rPr>
              <a:t>%&gt; &lt;%</a:t>
            </a:r>
            <a:r>
              <a:rPr lang="de-AT" sz="3600" b="1" dirty="0" err="1">
                <a:solidFill>
                  <a:schemeClr val="bg1"/>
                </a:solidFill>
                <a:cs typeface="DIN-Medium"/>
              </a:rPr>
              <a:t>LastName</a:t>
            </a:r>
            <a:r>
              <a:rPr lang="de-AT" sz="3600" b="1" dirty="0">
                <a:solidFill>
                  <a:schemeClr val="bg1"/>
                </a:solidFill>
                <a:cs typeface="DIN-Medium"/>
              </a:rPr>
              <a:t>%&gt; </a:t>
            </a:r>
            <a:endParaRPr lang="de-DE" sz="3600" b="1" dirty="0">
              <a:solidFill>
                <a:schemeClr val="bg1"/>
              </a:solidFill>
              <a:cs typeface="DIN-Medium"/>
            </a:endParaRPr>
          </a:p>
        </p:txBody>
      </p:sp>
      <p:pic>
        <p:nvPicPr>
          <p:cNvPr id="4" name="Grafik 3" descr="&lt;par&gt;&lt;name&gt;&lt;![CDATA[EM.Photo_Slide]]&gt;&lt;/name&gt;&lt;datafieldid&gt;315416f4-3d4f-4b91-8728-853c53369e64&lt;/datafieldid&gt;&lt;type&gt;image&lt;/type&gt;&lt;format&gt;&lt;![CDATA[300]]&gt;&lt;/format&gt;&lt;path&gt;&lt;![CDATA[&lt;%DocPath%&gt;]]&gt;&lt;/path&gt;&lt;quality&gt;100&lt;/quality&gt;&lt;/par&gt;"/>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380082" y="2968704"/>
            <a:ext cx="2019760" cy="533522"/>
          </a:xfrm>
          <a:prstGeom prst="rect">
            <a:avLst/>
          </a:prstGeom>
        </p:spPr>
      </p:pic>
    </p:spTree>
    <p:extLst>
      <p:ext uri="{BB962C8B-B14F-4D97-AF65-F5344CB8AC3E}">
        <p14:creationId xmlns:p14="http://schemas.microsoft.com/office/powerpoint/2010/main" val="9170200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9000" b="-9000"/>
          </a:stretch>
        </a:blipFill>
        <a:effectLst/>
      </p:bgPr>
    </p:bg>
    <p:spTree>
      <p:nvGrpSpPr>
        <p:cNvPr id="1" name=""/>
        <p:cNvGrpSpPr/>
        <p:nvPr/>
      </p:nvGrpSpPr>
      <p:grpSpPr>
        <a:xfrm>
          <a:off x="0" y="0"/>
          <a:ext cx="0" cy="0"/>
          <a:chOff x="0" y="0"/>
          <a:chExt cx="0" cy="0"/>
        </a:xfrm>
      </p:grpSpPr>
      <p:sp>
        <p:nvSpPr>
          <p:cNvPr id="5" name="Textfeld 16">
            <a:extLst>
              <a:ext uri="{FF2B5EF4-FFF2-40B4-BE49-F238E27FC236}">
                <a16:creationId xmlns:a16="http://schemas.microsoft.com/office/drawing/2014/main" id="{0E4DADA4-4788-41FE-9A3B-C7E88AE1012B}"/>
              </a:ext>
            </a:extLst>
          </p:cNvPr>
          <p:cNvSpPr txBox="1"/>
          <p:nvPr/>
        </p:nvSpPr>
        <p:spPr>
          <a:xfrm>
            <a:off x="-1" y="0"/>
            <a:ext cx="12192001" cy="646331"/>
          </a:xfrm>
          <a:prstGeom prst="rect">
            <a:avLst/>
          </a:prstGeom>
          <a:solidFill>
            <a:srgbClr val="00A300"/>
          </a:solidFill>
        </p:spPr>
        <p:txBody>
          <a:bodyPr wrap="square" rtlCol="0">
            <a:spAutoFit/>
          </a:bodyPr>
          <a:lstStyle/>
          <a:p>
            <a:pPr algn="ctr"/>
            <a:r>
              <a:rPr lang="en-US" sz="3600" dirty="0">
                <a:solidFill>
                  <a:schemeClr val="bg1"/>
                </a:solidFill>
              </a:rPr>
              <a:t>   </a:t>
            </a:r>
            <a:r>
              <a:rPr lang="en-US" sz="3600" b="1" dirty="0">
                <a:solidFill>
                  <a:schemeClr val="bg1"/>
                </a:solidFill>
              </a:rPr>
              <a:t> dox42 saves a lot of time in Education</a:t>
            </a:r>
          </a:p>
        </p:txBody>
      </p:sp>
      <p:sp>
        <p:nvSpPr>
          <p:cNvPr id="6" name="Abgerundetes Rechteck 21">
            <a:extLst>
              <a:ext uri="{FF2B5EF4-FFF2-40B4-BE49-F238E27FC236}">
                <a16:creationId xmlns:a16="http://schemas.microsoft.com/office/drawing/2014/main" id="{7470BFEA-1F89-4EFE-BD18-003E7FAC0D26}"/>
              </a:ext>
            </a:extLst>
          </p:cNvPr>
          <p:cNvSpPr/>
          <p:nvPr/>
        </p:nvSpPr>
        <p:spPr>
          <a:xfrm>
            <a:off x="868110" y="981233"/>
            <a:ext cx="3908429" cy="2996565"/>
          </a:xfrm>
          <a:prstGeom prst="roundRect">
            <a:avLst/>
          </a:prstGeom>
          <a:solidFill>
            <a:schemeClr val="bg1">
              <a:alpha val="80000"/>
            </a:schemeClr>
          </a:solidFill>
        </p:spPr>
        <p:txBody>
          <a:bodyPr wrap="square">
            <a:spAutoFit/>
          </a:bodyPr>
          <a:lstStyle/>
          <a:p>
            <a:pPr marL="285750" indent="-285750">
              <a:spcAft>
                <a:spcPts val="600"/>
              </a:spcAft>
              <a:buBlip>
                <a:blip r:embed="rId4"/>
              </a:buBlip>
            </a:pPr>
            <a:r>
              <a:rPr lang="en-US" sz="2000" dirty="0"/>
              <a:t>School Reports</a:t>
            </a:r>
          </a:p>
          <a:p>
            <a:pPr marL="285750" indent="-285750">
              <a:spcAft>
                <a:spcPts val="600"/>
              </a:spcAft>
              <a:buBlip>
                <a:blip r:embed="rId4"/>
              </a:buBlip>
            </a:pPr>
            <a:r>
              <a:rPr lang="en-US" sz="2000" dirty="0"/>
              <a:t>Certificates</a:t>
            </a:r>
          </a:p>
          <a:p>
            <a:pPr marL="285750" indent="-285750">
              <a:spcAft>
                <a:spcPts val="600"/>
              </a:spcAft>
              <a:buBlip>
                <a:blip r:embed="rId4"/>
              </a:buBlip>
            </a:pPr>
            <a:r>
              <a:rPr lang="en-US" sz="2000" dirty="0"/>
              <a:t>Class Lists</a:t>
            </a:r>
          </a:p>
          <a:p>
            <a:pPr marL="285750" indent="-285750">
              <a:spcAft>
                <a:spcPts val="600"/>
              </a:spcAft>
              <a:buBlip>
                <a:blip r:embed="rId4"/>
              </a:buBlip>
            </a:pPr>
            <a:r>
              <a:rPr lang="en-US" sz="2000" dirty="0"/>
              <a:t>Study Notices</a:t>
            </a:r>
          </a:p>
          <a:p>
            <a:pPr marL="285750" indent="-285750">
              <a:spcAft>
                <a:spcPts val="600"/>
              </a:spcAft>
              <a:buBlip>
                <a:blip r:embed="rId4"/>
              </a:buBlip>
            </a:pPr>
            <a:r>
              <a:rPr lang="en-US" sz="2000" dirty="0"/>
              <a:t>Employment Contracts</a:t>
            </a:r>
          </a:p>
          <a:p>
            <a:pPr marL="285750" indent="-285750">
              <a:spcAft>
                <a:spcPts val="600"/>
              </a:spcAft>
              <a:buBlip>
                <a:blip r:embed="rId4"/>
              </a:buBlip>
            </a:pPr>
            <a:r>
              <a:rPr lang="en-US" sz="2000" dirty="0"/>
              <a:t>Mail Merge</a:t>
            </a:r>
          </a:p>
          <a:p>
            <a:pPr marL="285750" indent="-285750">
              <a:spcAft>
                <a:spcPts val="600"/>
              </a:spcAft>
              <a:buBlip>
                <a:blip r:embed="rId4"/>
              </a:buBlip>
            </a:pPr>
            <a:r>
              <a:rPr lang="en-US" sz="2000" dirty="0"/>
              <a:t>And much more</a:t>
            </a:r>
          </a:p>
        </p:txBody>
      </p:sp>
      <p:sp>
        <p:nvSpPr>
          <p:cNvPr id="7" name="Abgerundetes Rechteck 5">
            <a:extLst>
              <a:ext uri="{FF2B5EF4-FFF2-40B4-BE49-F238E27FC236}">
                <a16:creationId xmlns:a16="http://schemas.microsoft.com/office/drawing/2014/main" id="{8EA2E38A-4676-4052-BB53-05F31DCCA08E}"/>
              </a:ext>
            </a:extLst>
          </p:cNvPr>
          <p:cNvSpPr/>
          <p:nvPr/>
        </p:nvSpPr>
        <p:spPr>
          <a:xfrm>
            <a:off x="5220322" y="5702242"/>
            <a:ext cx="6278783" cy="848507"/>
          </a:xfrm>
          <a:prstGeom prst="round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AT"/>
          </a:p>
        </p:txBody>
      </p:sp>
      <p:pic>
        <p:nvPicPr>
          <p:cNvPr id="8" name="Grafik 19">
            <a:extLst>
              <a:ext uri="{FF2B5EF4-FFF2-40B4-BE49-F238E27FC236}">
                <a16:creationId xmlns:a16="http://schemas.microsoft.com/office/drawing/2014/main" id="{447156C4-F1FE-40F6-9BCA-365FF59382DA}"/>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166020" y="5909403"/>
            <a:ext cx="2019488" cy="470502"/>
          </a:xfrm>
          <a:prstGeom prst="rect">
            <a:avLst/>
          </a:prstGeom>
        </p:spPr>
      </p:pic>
      <p:pic>
        <p:nvPicPr>
          <p:cNvPr id="9" name="Grafik 20">
            <a:extLst>
              <a:ext uri="{FF2B5EF4-FFF2-40B4-BE49-F238E27FC236}">
                <a16:creationId xmlns:a16="http://schemas.microsoft.com/office/drawing/2014/main" id="{701EB19A-70CB-4D94-934B-2A47A601F600}"/>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217989" y="4527101"/>
            <a:ext cx="1571862" cy="2053015"/>
          </a:xfrm>
          <a:prstGeom prst="rect">
            <a:avLst/>
          </a:prstGeom>
          <a:effectLst>
            <a:outerShdw blurRad="50800" dist="38100" dir="2700000" algn="tl" rotWithShape="0">
              <a:prstClr val="black">
                <a:alpha val="40000"/>
              </a:prstClr>
            </a:outerShdw>
          </a:effectLst>
        </p:spPr>
      </p:pic>
      <p:pic>
        <p:nvPicPr>
          <p:cNvPr id="10" name="Grafik 32">
            <a:extLst>
              <a:ext uri="{FF2B5EF4-FFF2-40B4-BE49-F238E27FC236}">
                <a16:creationId xmlns:a16="http://schemas.microsoft.com/office/drawing/2014/main" id="{55921F3B-3891-4C37-B2AA-FCABF438B324}"/>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433339" y="6040019"/>
            <a:ext cx="1178189" cy="221159"/>
          </a:xfrm>
          <a:prstGeom prst="rect">
            <a:avLst/>
          </a:prstGeom>
        </p:spPr>
      </p:pic>
      <p:sp>
        <p:nvSpPr>
          <p:cNvPr id="11" name="Abgerundetes Rechteck 23">
            <a:extLst>
              <a:ext uri="{FF2B5EF4-FFF2-40B4-BE49-F238E27FC236}">
                <a16:creationId xmlns:a16="http://schemas.microsoft.com/office/drawing/2014/main" id="{F10EE685-15D2-4843-A91F-C100C32E3E9A}"/>
              </a:ext>
            </a:extLst>
          </p:cNvPr>
          <p:cNvSpPr/>
          <p:nvPr/>
        </p:nvSpPr>
        <p:spPr>
          <a:xfrm>
            <a:off x="5220322" y="981233"/>
            <a:ext cx="6278783" cy="4593268"/>
          </a:xfrm>
          <a:prstGeom prst="round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US" sz="2000" dirty="0">
                <a:solidFill>
                  <a:schemeClr val="tx1"/>
                </a:solidFill>
              </a:rPr>
              <a:t>“As university we do have a number of documents which have to be produced regularly. Therefore, dox42 is the ideal automation-software, as our departments are able to generate the templates </a:t>
            </a:r>
          </a:p>
          <a:p>
            <a:r>
              <a:rPr lang="en-US" sz="2000" dirty="0">
                <a:solidFill>
                  <a:schemeClr val="tx1"/>
                </a:solidFill>
              </a:rPr>
              <a:t>in the familiar Office-environment. </a:t>
            </a:r>
          </a:p>
          <a:p>
            <a:r>
              <a:rPr lang="en-US" sz="2000" dirty="0">
                <a:solidFill>
                  <a:schemeClr val="tx1"/>
                </a:solidFill>
              </a:rPr>
              <a:t>Hence, training effort is reduced </a:t>
            </a:r>
          </a:p>
          <a:p>
            <a:r>
              <a:rPr lang="en-US" sz="2000" dirty="0">
                <a:solidFill>
                  <a:schemeClr val="tx1"/>
                </a:solidFill>
              </a:rPr>
              <a:t>substantially and the IT department </a:t>
            </a:r>
          </a:p>
          <a:p>
            <a:r>
              <a:rPr lang="en-US" sz="2000" dirty="0">
                <a:solidFill>
                  <a:schemeClr val="tx1"/>
                </a:solidFill>
              </a:rPr>
              <a:t>is relieved when it comes to </a:t>
            </a:r>
          </a:p>
          <a:p>
            <a:r>
              <a:rPr lang="en-US" sz="2000" dirty="0">
                <a:solidFill>
                  <a:schemeClr val="tx1"/>
                </a:solidFill>
              </a:rPr>
              <a:t>layout and design issues.”</a:t>
            </a:r>
          </a:p>
          <a:p>
            <a:r>
              <a:rPr lang="de-AT" sz="2000" dirty="0">
                <a:solidFill>
                  <a:schemeClr val="tx1"/>
                </a:solidFill>
                <a:ea typeface="Tahoma" panose="020B0604030504040204" pitchFamily="34" charset="0"/>
                <a:cs typeface="Tahoma" panose="020B0604030504040204" pitchFamily="34" charset="0"/>
              </a:rPr>
              <a:t>			</a:t>
            </a:r>
          </a:p>
          <a:p>
            <a:endParaRPr lang="de-AT" sz="2000" dirty="0">
              <a:solidFill>
                <a:schemeClr val="tx1"/>
              </a:solidFill>
              <a:ea typeface="Tahoma" panose="020B0604030504040204" pitchFamily="34" charset="0"/>
              <a:cs typeface="Tahoma" panose="020B0604030504040204" pitchFamily="34" charset="0"/>
            </a:endParaRPr>
          </a:p>
          <a:p>
            <a:pPr algn="r"/>
            <a:r>
              <a:rPr lang="de-AT" sz="1600" dirty="0">
                <a:solidFill>
                  <a:schemeClr val="tx1"/>
                </a:solidFill>
                <a:ea typeface="Tahoma" panose="020B0604030504040204" pitchFamily="34" charset="0"/>
                <a:cs typeface="Tahoma" panose="020B0604030504040204" pitchFamily="34" charset="0"/>
              </a:rPr>
              <a:t>				                   Kurt </a:t>
            </a:r>
            <a:r>
              <a:rPr lang="de-AT" sz="1600" dirty="0" err="1">
                <a:solidFill>
                  <a:schemeClr val="tx1"/>
                </a:solidFill>
                <a:ea typeface="Tahoma" panose="020B0604030504040204" pitchFamily="34" charset="0"/>
                <a:cs typeface="Tahoma" panose="020B0604030504040204" pitchFamily="34" charset="0"/>
              </a:rPr>
              <a:t>Rosivatz</a:t>
            </a:r>
            <a:r>
              <a:rPr lang="de-AT" sz="1600" dirty="0">
                <a:solidFill>
                  <a:schemeClr val="tx1"/>
                </a:solidFill>
                <a:ea typeface="Tahoma" panose="020B0604030504040204" pitchFamily="34" charset="0"/>
                <a:cs typeface="Tahoma" panose="020B0604030504040204" pitchFamily="34" charset="0"/>
              </a:rPr>
              <a:t> 			      Head Information Management </a:t>
            </a:r>
            <a:r>
              <a:rPr lang="de-AT" sz="2000" dirty="0">
                <a:solidFill>
                  <a:schemeClr val="tx1"/>
                </a:solidFill>
                <a:ea typeface="Tahoma" panose="020B0604030504040204" pitchFamily="34" charset="0"/>
                <a:cs typeface="Tahoma" panose="020B0604030504040204" pitchFamily="34" charset="0"/>
              </a:rPr>
              <a:t>	</a:t>
            </a:r>
          </a:p>
        </p:txBody>
      </p:sp>
      <p:pic>
        <p:nvPicPr>
          <p:cNvPr id="12" name="Grafik 35">
            <a:hlinkClick r:id="rId8"/>
            <a:extLst>
              <a:ext uri="{FF2B5EF4-FFF2-40B4-BE49-F238E27FC236}">
                <a16:creationId xmlns:a16="http://schemas.microsoft.com/office/drawing/2014/main" id="{35220CAF-ACD2-4215-BD3A-1773132433FA}"/>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5134837" y="3977798"/>
            <a:ext cx="2545420" cy="1518981"/>
          </a:xfrm>
          <a:prstGeom prst="rect">
            <a:avLst/>
          </a:prstGeom>
        </p:spPr>
      </p:pic>
      <p:pic>
        <p:nvPicPr>
          <p:cNvPr id="13" name="Grafik 14">
            <a:extLst>
              <a:ext uri="{FF2B5EF4-FFF2-40B4-BE49-F238E27FC236}">
                <a16:creationId xmlns:a16="http://schemas.microsoft.com/office/drawing/2014/main" id="{2E787A23-A3FA-4FDB-A8F5-028849C9B6F4}"/>
              </a:ext>
            </a:extLst>
          </p:cNvPr>
          <p:cNvPicPr>
            <a:picLocks noChangeAspect="1"/>
          </p:cNvPicPr>
          <p:nvPr/>
        </p:nvPicPr>
        <p:blipFill rotWithShape="1">
          <a:blip r:embed="rId10" cstate="print">
            <a:extLst>
              <a:ext uri="{28A0092B-C50C-407E-A947-70E740481C1C}">
                <a14:useLocalDpi xmlns:a14="http://schemas.microsoft.com/office/drawing/2010/main" val="0"/>
              </a:ext>
            </a:extLst>
          </a:blip>
          <a:srcRect l="12809" t="9419" r="6642" b="36659"/>
          <a:stretch/>
        </p:blipFill>
        <p:spPr>
          <a:xfrm>
            <a:off x="9402038" y="2632629"/>
            <a:ext cx="1800000" cy="1800000"/>
          </a:xfrm>
          <a:prstGeom prst="rect">
            <a:avLst/>
          </a:prstGeom>
        </p:spPr>
      </p:pic>
      <p:pic>
        <p:nvPicPr>
          <p:cNvPr id="14" name="Grafik 1" descr="&lt;tb&gt;&lt;regionid&gt;0fb22cd2-aba8-4e56-816b-960f86fdd0f8&lt;/regionid&gt; &lt;dir&gt;1&lt;/dir&gt;   &lt;condtition&gt;&lt;![CDATA[Industry =  &quot;Education&quot; or Industry =  &quot;All Industries&quot;]]&gt;&lt;/condtition&gt;&lt;/tb&gt;">
            <a:extLst>
              <a:ext uri="{FF2B5EF4-FFF2-40B4-BE49-F238E27FC236}">
                <a16:creationId xmlns:a16="http://schemas.microsoft.com/office/drawing/2014/main" id="{A1241D2B-1528-4259-AC28-05F5B6AD2C1F}"/>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781159" y="-127443"/>
            <a:ext cx="781159" cy="600159"/>
          </a:xfrm>
          <a:prstGeom prst="rect">
            <a:avLst/>
          </a:prstGeom>
        </p:spPr>
      </p:pic>
      <p:pic>
        <p:nvPicPr>
          <p:cNvPr id="28" name="Grafik 3">
            <a:extLst>
              <a:ext uri="{FF2B5EF4-FFF2-40B4-BE49-F238E27FC236}">
                <a16:creationId xmlns:a16="http://schemas.microsoft.com/office/drawing/2014/main" id="{F18DFE4B-FA51-47F4-B5DE-23B49F48BE22}"/>
              </a:ext>
            </a:extLst>
          </p:cNvPr>
          <p:cNvPicPr>
            <a:picLocks noChangeAspect="1"/>
          </p:cNvPicPr>
          <p:nvPr/>
        </p:nvPicPr>
        <p:blipFill>
          <a:blip r:embed="rId12"/>
          <a:stretch>
            <a:fillRect/>
          </a:stretch>
        </p:blipFill>
        <p:spPr>
          <a:xfrm>
            <a:off x="911888" y="4527101"/>
            <a:ext cx="1910437" cy="2023648"/>
          </a:xfrm>
          <a:prstGeom prst="rect">
            <a:avLst/>
          </a:prstGeom>
          <a:effectLst>
            <a:outerShdw blurRad="50800" dist="38100" dir="2700000" algn="tl" rotWithShape="0">
              <a:prstClr val="black">
                <a:alpha val="40000"/>
              </a:prstClr>
            </a:outerShdw>
          </a:effectLst>
        </p:spPr>
      </p:pic>
      <p:pic>
        <p:nvPicPr>
          <p:cNvPr id="30" name="Picture 29">
            <a:extLst>
              <a:ext uri="{FF2B5EF4-FFF2-40B4-BE49-F238E27FC236}">
                <a16:creationId xmlns:a16="http://schemas.microsoft.com/office/drawing/2014/main" id="{5409B814-D318-41B7-9A37-7E24C4F1E7E0}"/>
              </a:ext>
            </a:extLst>
          </p:cNvPr>
          <p:cNvPicPr>
            <a:picLocks noChangeAspect="1"/>
          </p:cNvPicPr>
          <p:nvPr/>
        </p:nvPicPr>
        <p:blipFill>
          <a:blip r:embed="rId13" cstate="print">
            <a:extLst>
              <a:ext uri="{28A0092B-C50C-407E-A947-70E740481C1C}">
                <a14:useLocalDpi xmlns:a14="http://schemas.microsoft.com/office/drawing/2010/main" val="0"/>
              </a:ext>
            </a:extLst>
          </a:blip>
          <a:stretch/>
        </p:blipFill>
        <p:spPr>
          <a:xfrm>
            <a:off x="6860781" y="5929505"/>
            <a:ext cx="1993418" cy="430297"/>
          </a:xfrm>
          <a:prstGeom prst="rect">
            <a:avLst/>
          </a:prstGeom>
        </p:spPr>
      </p:pic>
    </p:spTree>
    <p:extLst>
      <p:ext uri="{BB962C8B-B14F-4D97-AF65-F5344CB8AC3E}">
        <p14:creationId xmlns:p14="http://schemas.microsoft.com/office/powerpoint/2010/main" val="31275225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9000" b="-9000"/>
          </a:stretch>
        </a:blipFill>
        <a:effectLst/>
      </p:bgPr>
    </p:bg>
    <p:spTree>
      <p:nvGrpSpPr>
        <p:cNvPr id="1" name=""/>
        <p:cNvGrpSpPr/>
        <p:nvPr/>
      </p:nvGrpSpPr>
      <p:grpSpPr>
        <a:xfrm>
          <a:off x="0" y="0"/>
          <a:ext cx="0" cy="0"/>
          <a:chOff x="0" y="0"/>
          <a:chExt cx="0" cy="0"/>
        </a:xfrm>
      </p:grpSpPr>
      <p:sp>
        <p:nvSpPr>
          <p:cNvPr id="15" name="Textfeld 15">
            <a:extLst>
              <a:ext uri="{FF2B5EF4-FFF2-40B4-BE49-F238E27FC236}">
                <a16:creationId xmlns:a16="http://schemas.microsoft.com/office/drawing/2014/main" id="{BE21D196-71E6-4A56-AF30-FB9B8241DA52}"/>
              </a:ext>
            </a:extLst>
          </p:cNvPr>
          <p:cNvSpPr txBox="1"/>
          <p:nvPr/>
        </p:nvSpPr>
        <p:spPr>
          <a:xfrm>
            <a:off x="0" y="0"/>
            <a:ext cx="12202209" cy="646331"/>
          </a:xfrm>
          <a:prstGeom prst="rect">
            <a:avLst/>
          </a:prstGeom>
          <a:solidFill>
            <a:srgbClr val="00A300"/>
          </a:solidFill>
        </p:spPr>
        <p:txBody>
          <a:bodyPr wrap="square" rtlCol="0">
            <a:spAutoFit/>
          </a:bodyPr>
          <a:lstStyle/>
          <a:p>
            <a:pPr algn="ctr"/>
            <a:r>
              <a:rPr lang="de-AT" sz="3600" b="1" dirty="0">
                <a:solidFill>
                  <a:schemeClr val="bg1"/>
                </a:solidFill>
              </a:rPr>
              <a:t>dox42 </a:t>
            </a:r>
            <a:r>
              <a:rPr lang="en-US" sz="3600" b="1" dirty="0">
                <a:solidFill>
                  <a:schemeClr val="bg1"/>
                </a:solidFill>
              </a:rPr>
              <a:t>is just right for </a:t>
            </a:r>
            <a:r>
              <a:rPr lang="de-AT" sz="3600" b="1" dirty="0" err="1">
                <a:solidFill>
                  <a:schemeClr val="bg1"/>
                </a:solidFill>
              </a:rPr>
              <a:t>Health</a:t>
            </a:r>
            <a:r>
              <a:rPr lang="de-AT" sz="3600" b="1" dirty="0">
                <a:solidFill>
                  <a:schemeClr val="bg1"/>
                </a:solidFill>
              </a:rPr>
              <a:t> Care </a:t>
            </a:r>
          </a:p>
        </p:txBody>
      </p:sp>
      <p:sp>
        <p:nvSpPr>
          <p:cNvPr id="22" name="Abgerundetes Rechteck 21">
            <a:extLst>
              <a:ext uri="{FF2B5EF4-FFF2-40B4-BE49-F238E27FC236}">
                <a16:creationId xmlns:a16="http://schemas.microsoft.com/office/drawing/2014/main" id="{25FD81D7-4EB0-43DA-A6AF-46AFD7EB8A82}"/>
              </a:ext>
            </a:extLst>
          </p:cNvPr>
          <p:cNvSpPr/>
          <p:nvPr/>
        </p:nvSpPr>
        <p:spPr>
          <a:xfrm>
            <a:off x="6957802" y="3667988"/>
            <a:ext cx="4747303" cy="2570917"/>
          </a:xfrm>
          <a:prstGeom prst="roundRect">
            <a:avLst/>
          </a:prstGeom>
          <a:solidFill>
            <a:schemeClr val="bg1">
              <a:alpha val="80000"/>
            </a:schemeClr>
          </a:solidFill>
        </p:spPr>
        <p:txBody>
          <a:bodyPr wrap="square">
            <a:spAutoFit/>
          </a:bodyPr>
          <a:lstStyle/>
          <a:p>
            <a:pPr marL="285750" indent="-285750">
              <a:spcAft>
                <a:spcPts val="600"/>
              </a:spcAft>
              <a:buBlip>
                <a:blip r:embed="rId4"/>
              </a:buBlip>
            </a:pPr>
            <a:r>
              <a:rPr lang="de-AT" sz="2000" dirty="0" err="1"/>
              <a:t>Health</a:t>
            </a:r>
            <a:r>
              <a:rPr lang="de-AT" sz="2000" dirty="0"/>
              <a:t> Reports</a:t>
            </a:r>
          </a:p>
          <a:p>
            <a:pPr marL="285750" indent="-285750">
              <a:spcAft>
                <a:spcPts val="600"/>
              </a:spcAft>
              <a:buBlip>
                <a:blip r:embed="rId4"/>
              </a:buBlip>
            </a:pPr>
            <a:r>
              <a:rPr lang="de-AT" sz="2000" dirty="0"/>
              <a:t>Patient Letters</a:t>
            </a:r>
          </a:p>
          <a:p>
            <a:pPr marL="285750" indent="-285750">
              <a:spcAft>
                <a:spcPts val="600"/>
              </a:spcAft>
              <a:buBlip>
                <a:blip r:embed="rId4"/>
              </a:buBlip>
            </a:pPr>
            <a:r>
              <a:rPr lang="de-AT" sz="2000" dirty="0"/>
              <a:t>Care </a:t>
            </a:r>
            <a:r>
              <a:rPr lang="de-AT" sz="2000" dirty="0" err="1"/>
              <a:t>Documentation</a:t>
            </a:r>
            <a:endParaRPr lang="de-AT" sz="2000" dirty="0"/>
          </a:p>
          <a:p>
            <a:pPr marL="285750" indent="-285750">
              <a:spcAft>
                <a:spcPts val="600"/>
              </a:spcAft>
              <a:buBlip>
                <a:blip r:embed="rId4"/>
              </a:buBlip>
            </a:pPr>
            <a:r>
              <a:rPr lang="de-AT" sz="2000" dirty="0"/>
              <a:t>Project Management Reports</a:t>
            </a:r>
          </a:p>
          <a:p>
            <a:pPr marL="285750" indent="-285750">
              <a:spcAft>
                <a:spcPts val="600"/>
              </a:spcAft>
              <a:buBlip>
                <a:blip r:embed="rId4"/>
              </a:buBlip>
            </a:pPr>
            <a:r>
              <a:rPr lang="de-AT" sz="2000" dirty="0" err="1"/>
              <a:t>Employment</a:t>
            </a:r>
            <a:r>
              <a:rPr lang="de-AT" sz="2000" dirty="0"/>
              <a:t> </a:t>
            </a:r>
            <a:r>
              <a:rPr lang="de-AT" sz="2000" dirty="0" err="1"/>
              <a:t>Contracts</a:t>
            </a:r>
            <a:endParaRPr lang="de-AT" sz="2000" dirty="0"/>
          </a:p>
          <a:p>
            <a:pPr marL="285750" indent="-285750">
              <a:spcAft>
                <a:spcPts val="600"/>
              </a:spcAft>
              <a:buBlip>
                <a:blip r:embed="rId4"/>
              </a:buBlip>
            </a:pPr>
            <a:r>
              <a:rPr lang="de-AT" sz="2000" dirty="0" err="1"/>
              <a:t>And</a:t>
            </a:r>
            <a:r>
              <a:rPr lang="de-AT" sz="2000" dirty="0"/>
              <a:t> </a:t>
            </a:r>
            <a:r>
              <a:rPr lang="de-AT" sz="2000" dirty="0" err="1"/>
              <a:t>much</a:t>
            </a:r>
            <a:r>
              <a:rPr lang="de-AT" sz="2000" dirty="0"/>
              <a:t> </a:t>
            </a:r>
            <a:r>
              <a:rPr lang="de-AT" sz="2000" dirty="0" err="1"/>
              <a:t>more</a:t>
            </a:r>
            <a:endParaRPr lang="de-AT" sz="2000" dirty="0"/>
          </a:p>
        </p:txBody>
      </p:sp>
      <p:sp>
        <p:nvSpPr>
          <p:cNvPr id="24" name="Abgerundetes Rechteck 23">
            <a:extLst>
              <a:ext uri="{FF2B5EF4-FFF2-40B4-BE49-F238E27FC236}">
                <a16:creationId xmlns:a16="http://schemas.microsoft.com/office/drawing/2014/main" id="{7DEA2D00-A884-4763-9720-EFD30069E169}"/>
              </a:ext>
            </a:extLst>
          </p:cNvPr>
          <p:cNvSpPr/>
          <p:nvPr/>
        </p:nvSpPr>
        <p:spPr>
          <a:xfrm>
            <a:off x="108857" y="970836"/>
            <a:ext cx="6280623" cy="4278087"/>
          </a:xfrm>
          <a:prstGeom prst="round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US" sz="2000" dirty="0">
                <a:solidFill>
                  <a:schemeClr val="tx1"/>
                </a:solidFill>
              </a:rPr>
              <a:t>“Up until now, requirements were fulfilled by programming. Changes in the layout were only possible through the development department. With the use of dox42 it is now possible </a:t>
            </a:r>
          </a:p>
          <a:p>
            <a:r>
              <a:rPr lang="en-US" sz="2000" dirty="0">
                <a:solidFill>
                  <a:schemeClr val="tx1"/>
                </a:solidFill>
              </a:rPr>
              <a:t>to integrate various documents and </a:t>
            </a:r>
          </a:p>
          <a:p>
            <a:r>
              <a:rPr lang="en-US" sz="2000" dirty="0">
                <a:solidFill>
                  <a:schemeClr val="tx1"/>
                </a:solidFill>
              </a:rPr>
              <a:t>create the necessary templates </a:t>
            </a:r>
          </a:p>
          <a:p>
            <a:r>
              <a:rPr lang="en-US" sz="2000" dirty="0">
                <a:solidFill>
                  <a:schemeClr val="tx1"/>
                </a:solidFill>
              </a:rPr>
              <a:t>intuitively and quickly in MS Office. </a:t>
            </a:r>
          </a:p>
          <a:p>
            <a:r>
              <a:rPr lang="en-US" sz="2000" dirty="0">
                <a:solidFill>
                  <a:schemeClr val="tx1"/>
                </a:solidFill>
              </a:rPr>
              <a:t>It has required a minimal amount of </a:t>
            </a:r>
          </a:p>
          <a:p>
            <a:r>
              <a:rPr lang="en-US" sz="2000" dirty="0">
                <a:solidFill>
                  <a:schemeClr val="tx1"/>
                </a:solidFill>
              </a:rPr>
              <a:t>effort to master dox42.”</a:t>
            </a:r>
            <a:r>
              <a:rPr lang="de-AT" sz="2000" dirty="0">
                <a:solidFill>
                  <a:schemeClr val="tx1"/>
                </a:solidFill>
                <a:ea typeface="Tahoma" panose="020B0604030504040204" pitchFamily="34" charset="0"/>
                <a:cs typeface="Tahoma" panose="020B0604030504040204" pitchFamily="34" charset="0"/>
              </a:rPr>
              <a:t>	</a:t>
            </a:r>
          </a:p>
          <a:p>
            <a:endParaRPr lang="de-AT" sz="2000" dirty="0">
              <a:solidFill>
                <a:schemeClr val="tx1"/>
              </a:solidFill>
              <a:ea typeface="Tahoma" panose="020B0604030504040204" pitchFamily="34" charset="0"/>
              <a:cs typeface="Tahoma" panose="020B0604030504040204" pitchFamily="34" charset="0"/>
            </a:endParaRPr>
          </a:p>
          <a:p>
            <a:pPr algn="r"/>
            <a:r>
              <a:rPr lang="de-AT" sz="1600" dirty="0">
                <a:solidFill>
                  <a:schemeClr val="tx1"/>
                </a:solidFill>
                <a:ea typeface="Tahoma" panose="020B0604030504040204" pitchFamily="34" charset="0"/>
                <a:cs typeface="Tahoma" panose="020B0604030504040204" pitchFamily="34" charset="0"/>
              </a:rPr>
              <a:t>Daniel Schmid </a:t>
            </a:r>
          </a:p>
          <a:p>
            <a:pPr algn="r"/>
            <a:r>
              <a:rPr lang="de-AT" sz="1600" dirty="0">
                <a:solidFill>
                  <a:schemeClr val="tx1"/>
                </a:solidFill>
                <a:ea typeface="Tahoma" panose="020B0604030504040204" pitchFamily="34" charset="0"/>
                <a:cs typeface="Tahoma" panose="020B0604030504040204" pitchFamily="34" charset="0"/>
              </a:rPr>
              <a:t>Group Leader Integration</a:t>
            </a:r>
          </a:p>
          <a:p>
            <a:pPr algn="r"/>
            <a:r>
              <a:rPr lang="de-AT" sz="1600" dirty="0">
                <a:solidFill>
                  <a:schemeClr val="tx1"/>
                </a:solidFill>
                <a:ea typeface="Tahoma" panose="020B0604030504040204" pitchFamily="34" charset="0"/>
                <a:cs typeface="Tahoma" panose="020B0604030504040204" pitchFamily="34" charset="0"/>
              </a:rPr>
              <a:t>IT-Services</a:t>
            </a:r>
            <a:endParaRPr lang="de-AT" sz="2000" dirty="0">
              <a:solidFill>
                <a:schemeClr val="tx1"/>
              </a:solidFill>
              <a:ea typeface="Tahoma" panose="020B0604030504040204" pitchFamily="34" charset="0"/>
              <a:cs typeface="Tahoma" panose="020B0604030504040204" pitchFamily="34" charset="0"/>
            </a:endParaRPr>
          </a:p>
        </p:txBody>
      </p:sp>
      <p:pic>
        <p:nvPicPr>
          <p:cNvPr id="25" name="Grafik 12">
            <a:extLst>
              <a:ext uri="{FF2B5EF4-FFF2-40B4-BE49-F238E27FC236}">
                <a16:creationId xmlns:a16="http://schemas.microsoft.com/office/drawing/2014/main" id="{4A55A3AC-0279-450D-A14E-F227495C1F88}"/>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15790" t="8777" r="12994" b="43709"/>
          <a:stretch/>
        </p:blipFill>
        <p:spPr>
          <a:xfrm>
            <a:off x="4377651" y="2465693"/>
            <a:ext cx="1800000" cy="1800000"/>
          </a:xfrm>
          <a:prstGeom prst="rect">
            <a:avLst/>
          </a:prstGeom>
        </p:spPr>
      </p:pic>
      <p:pic>
        <p:nvPicPr>
          <p:cNvPr id="26" name="Grafik 13">
            <a:extLst>
              <a:ext uri="{FF2B5EF4-FFF2-40B4-BE49-F238E27FC236}">
                <a16:creationId xmlns:a16="http://schemas.microsoft.com/office/drawing/2014/main" id="{D3E088E9-94E1-4317-A194-AAB31CF5D8BB}"/>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419184" y="5417408"/>
            <a:ext cx="978315" cy="1267224"/>
          </a:xfrm>
          <a:prstGeom prst="rect">
            <a:avLst/>
          </a:prstGeom>
          <a:effectLst>
            <a:outerShdw blurRad="50800" dist="38100" dir="2700000" algn="tl" rotWithShape="0">
              <a:prstClr val="black">
                <a:alpha val="40000"/>
              </a:prstClr>
            </a:outerShdw>
          </a:effectLst>
        </p:spPr>
      </p:pic>
      <p:pic>
        <p:nvPicPr>
          <p:cNvPr id="27" name="Grafik 16">
            <a:extLst>
              <a:ext uri="{FF2B5EF4-FFF2-40B4-BE49-F238E27FC236}">
                <a16:creationId xmlns:a16="http://schemas.microsoft.com/office/drawing/2014/main" id="{DAA6B8D8-D69F-4C3D-A810-3F6096D18FDE}"/>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3220582" y="5417408"/>
            <a:ext cx="953290" cy="1267224"/>
          </a:xfrm>
          <a:prstGeom prst="rect">
            <a:avLst/>
          </a:prstGeom>
          <a:effectLst>
            <a:outerShdw blurRad="50800" dist="38100" dir="2700000" algn="tl" rotWithShape="0">
              <a:prstClr val="black">
                <a:alpha val="40000"/>
              </a:prstClr>
            </a:outerShdw>
          </a:effectLst>
        </p:spPr>
      </p:pic>
      <p:grpSp>
        <p:nvGrpSpPr>
          <p:cNvPr id="28" name="Gruppieren 17">
            <a:extLst>
              <a:ext uri="{FF2B5EF4-FFF2-40B4-BE49-F238E27FC236}">
                <a16:creationId xmlns:a16="http://schemas.microsoft.com/office/drawing/2014/main" id="{BBD443C0-17C9-4B67-96E2-8ED4E033B173}"/>
              </a:ext>
            </a:extLst>
          </p:cNvPr>
          <p:cNvGrpSpPr/>
          <p:nvPr/>
        </p:nvGrpSpPr>
        <p:grpSpPr>
          <a:xfrm rot="21391646">
            <a:off x="1256325" y="5410602"/>
            <a:ext cx="1712705" cy="1323192"/>
            <a:chOff x="1505122" y="4579735"/>
            <a:chExt cx="2332259" cy="1848792"/>
          </a:xfrm>
          <a:effectLst>
            <a:outerShdw blurRad="50800" dist="38100" dir="2700000" algn="tl" rotWithShape="0">
              <a:prstClr val="black">
                <a:alpha val="40000"/>
              </a:prstClr>
            </a:outerShdw>
          </a:effectLst>
        </p:grpSpPr>
        <p:pic>
          <p:nvPicPr>
            <p:cNvPr id="30" name="Grafik 18">
              <a:extLst>
                <a:ext uri="{FF2B5EF4-FFF2-40B4-BE49-F238E27FC236}">
                  <a16:creationId xmlns:a16="http://schemas.microsoft.com/office/drawing/2014/main" id="{B598287D-23F1-44FB-B643-F62C6624FE7B}"/>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t="1" r="11567" b="2849"/>
            <a:stretch/>
          </p:blipFill>
          <p:spPr>
            <a:xfrm rot="228503">
              <a:off x="1505122" y="4579735"/>
              <a:ext cx="2311583" cy="1815242"/>
            </a:xfrm>
            <a:prstGeom prst="rect">
              <a:avLst/>
            </a:prstGeom>
          </p:spPr>
        </p:pic>
        <p:pic>
          <p:nvPicPr>
            <p:cNvPr id="31" name="Grafik 19">
              <a:extLst>
                <a:ext uri="{FF2B5EF4-FFF2-40B4-BE49-F238E27FC236}">
                  <a16:creationId xmlns:a16="http://schemas.microsoft.com/office/drawing/2014/main" id="{6B26E316-9E28-485D-9CD9-9C6822057DF2}"/>
                </a:ext>
              </a:extLst>
            </p:cNvPr>
            <p:cNvPicPr>
              <a:picLocks noChangeAspect="1"/>
            </p:cNvPicPr>
            <p:nvPr/>
          </p:nvPicPr>
          <p:blipFill rotWithShape="1">
            <a:blip r:embed="rId9" cstate="print">
              <a:extLst>
                <a:ext uri="{28A0092B-C50C-407E-A947-70E740481C1C}">
                  <a14:useLocalDpi xmlns:a14="http://schemas.microsoft.com/office/drawing/2010/main" val="0"/>
                </a:ext>
              </a:extLst>
            </a:blip>
            <a:srcRect l="1868" t="-1" r="52668" b="1549"/>
            <a:stretch/>
          </p:blipFill>
          <p:spPr>
            <a:xfrm rot="228381">
              <a:off x="2706104" y="4705643"/>
              <a:ext cx="1131277" cy="1722884"/>
            </a:xfrm>
            <a:prstGeom prst="rect">
              <a:avLst/>
            </a:prstGeom>
          </p:spPr>
        </p:pic>
      </p:grpSp>
      <p:pic>
        <p:nvPicPr>
          <p:cNvPr id="32" name="Grafik 1" descr="&lt;tb&gt;&lt;regionid&gt;0fb22cd2-aba8-4e56-816b-960f86fdd0f8&lt;/regionid&gt; &lt;dir&gt;1&lt;/dir&gt;   &lt;condtition&gt;&lt;![CDATA[Industry =  &quot;Health Care&quot; or Industry =  &quot;All Industries&quot;]]&gt;&lt;/condtition&gt;&lt;/tb&gt;">
            <a:extLst>
              <a:ext uri="{FF2B5EF4-FFF2-40B4-BE49-F238E27FC236}">
                <a16:creationId xmlns:a16="http://schemas.microsoft.com/office/drawing/2014/main" id="{E9736CB3-7640-444C-A7C6-8DC5B18CC5DB}"/>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781159" y="-127443"/>
            <a:ext cx="781159" cy="600159"/>
          </a:xfrm>
          <a:prstGeom prst="rect">
            <a:avLst/>
          </a:prstGeom>
        </p:spPr>
      </p:pic>
      <p:pic>
        <p:nvPicPr>
          <p:cNvPr id="33" name="Picture 32">
            <a:extLst>
              <a:ext uri="{FF2B5EF4-FFF2-40B4-BE49-F238E27FC236}">
                <a16:creationId xmlns:a16="http://schemas.microsoft.com/office/drawing/2014/main" id="{E3F6BC75-D0C0-489A-9959-668959A1836E}"/>
              </a:ext>
            </a:extLst>
          </p:cNvPr>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457445" y="4356998"/>
            <a:ext cx="2763137" cy="596448"/>
          </a:xfrm>
          <a:prstGeom prst="rect">
            <a:avLst/>
          </a:prstGeom>
        </p:spPr>
      </p:pic>
    </p:spTree>
    <p:extLst>
      <p:ext uri="{BB962C8B-B14F-4D97-AF65-F5344CB8AC3E}">
        <p14:creationId xmlns:p14="http://schemas.microsoft.com/office/powerpoint/2010/main" val="25995892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9000" r="-9000"/>
          </a:stretch>
        </a:blipFill>
        <a:effectLst/>
      </p:bgPr>
    </p:bg>
    <p:spTree>
      <p:nvGrpSpPr>
        <p:cNvPr id="1" name=""/>
        <p:cNvGrpSpPr/>
        <p:nvPr/>
      </p:nvGrpSpPr>
      <p:grpSpPr>
        <a:xfrm>
          <a:off x="0" y="0"/>
          <a:ext cx="0" cy="0"/>
          <a:chOff x="0" y="0"/>
          <a:chExt cx="0" cy="0"/>
        </a:xfrm>
      </p:grpSpPr>
      <p:sp>
        <p:nvSpPr>
          <p:cNvPr id="4" name="Textfeld 13">
            <a:extLst>
              <a:ext uri="{FF2B5EF4-FFF2-40B4-BE49-F238E27FC236}">
                <a16:creationId xmlns:a16="http://schemas.microsoft.com/office/drawing/2014/main" id="{7D5D404A-173D-47F8-BC83-5B83B38E89BB}"/>
              </a:ext>
            </a:extLst>
          </p:cNvPr>
          <p:cNvSpPr txBox="1"/>
          <p:nvPr/>
        </p:nvSpPr>
        <p:spPr>
          <a:xfrm>
            <a:off x="1" y="0"/>
            <a:ext cx="12192000" cy="646331"/>
          </a:xfrm>
          <a:prstGeom prst="rect">
            <a:avLst/>
          </a:prstGeom>
          <a:solidFill>
            <a:srgbClr val="00A300"/>
          </a:solidFill>
        </p:spPr>
        <p:txBody>
          <a:bodyPr wrap="square" rtlCol="0" anchor="ctr">
            <a:spAutoFit/>
          </a:bodyPr>
          <a:lstStyle/>
          <a:p>
            <a:pPr algn="ctr"/>
            <a:r>
              <a:rPr lang="de-AT" sz="3600" dirty="0">
                <a:solidFill>
                  <a:schemeClr val="bg1"/>
                </a:solidFill>
              </a:rPr>
              <a:t>   </a:t>
            </a:r>
            <a:r>
              <a:rPr lang="de-AT" sz="3600" b="1" dirty="0">
                <a:solidFill>
                  <a:schemeClr val="bg1"/>
                </a:solidFill>
              </a:rPr>
              <a:t> dox42 </a:t>
            </a:r>
            <a:r>
              <a:rPr lang="de-AT" sz="3600" b="1" dirty="0" err="1">
                <a:solidFill>
                  <a:schemeClr val="bg1"/>
                </a:solidFill>
              </a:rPr>
              <a:t>enables</a:t>
            </a:r>
            <a:r>
              <a:rPr lang="de-AT" sz="3600" b="1" dirty="0">
                <a:solidFill>
                  <a:schemeClr val="bg1"/>
                </a:solidFill>
              </a:rPr>
              <a:t> </a:t>
            </a:r>
            <a:r>
              <a:rPr lang="de-AT" sz="3600" b="1" dirty="0" err="1">
                <a:solidFill>
                  <a:schemeClr val="bg1"/>
                </a:solidFill>
              </a:rPr>
              <a:t>Cost</a:t>
            </a:r>
            <a:r>
              <a:rPr lang="de-AT" sz="3600" b="1" dirty="0">
                <a:solidFill>
                  <a:schemeClr val="bg1"/>
                </a:solidFill>
              </a:rPr>
              <a:t> </a:t>
            </a:r>
            <a:r>
              <a:rPr lang="de-AT" sz="3600" b="1" dirty="0" err="1">
                <a:solidFill>
                  <a:schemeClr val="bg1"/>
                </a:solidFill>
              </a:rPr>
              <a:t>Savings</a:t>
            </a:r>
            <a:r>
              <a:rPr lang="de-AT" sz="3600" b="1" dirty="0">
                <a:solidFill>
                  <a:schemeClr val="bg1"/>
                </a:solidFill>
              </a:rPr>
              <a:t> in </a:t>
            </a:r>
            <a:r>
              <a:rPr lang="de-AT" sz="3600" b="1" dirty="0" err="1">
                <a:solidFill>
                  <a:schemeClr val="bg1"/>
                </a:solidFill>
              </a:rPr>
              <a:t>Construction</a:t>
            </a:r>
            <a:r>
              <a:rPr lang="de-AT" sz="3600" b="1" dirty="0">
                <a:solidFill>
                  <a:schemeClr val="bg1"/>
                </a:solidFill>
              </a:rPr>
              <a:t> </a:t>
            </a:r>
          </a:p>
        </p:txBody>
      </p:sp>
      <p:sp>
        <p:nvSpPr>
          <p:cNvPr id="5" name="Abgerundetes Rechteck 21">
            <a:extLst>
              <a:ext uri="{FF2B5EF4-FFF2-40B4-BE49-F238E27FC236}">
                <a16:creationId xmlns:a16="http://schemas.microsoft.com/office/drawing/2014/main" id="{AFB427DE-9D53-49E2-BB19-14FE1CF7E44A}"/>
              </a:ext>
            </a:extLst>
          </p:cNvPr>
          <p:cNvSpPr/>
          <p:nvPr/>
        </p:nvSpPr>
        <p:spPr>
          <a:xfrm>
            <a:off x="219015" y="756053"/>
            <a:ext cx="4448519" cy="2570917"/>
          </a:xfrm>
          <a:prstGeom prst="roundRect">
            <a:avLst/>
          </a:prstGeom>
          <a:solidFill>
            <a:schemeClr val="bg1">
              <a:alpha val="80000"/>
            </a:schemeClr>
          </a:solidFill>
        </p:spPr>
        <p:txBody>
          <a:bodyPr wrap="square">
            <a:spAutoFit/>
          </a:bodyPr>
          <a:lstStyle/>
          <a:p>
            <a:pPr marL="285750" indent="-285750">
              <a:spcAft>
                <a:spcPts val="600"/>
              </a:spcAft>
              <a:buBlip>
                <a:blip r:embed="rId4"/>
              </a:buBlip>
            </a:pPr>
            <a:r>
              <a:rPr lang="en-US" sz="2000" dirty="0"/>
              <a:t>Offers, Orders, Invoices</a:t>
            </a:r>
          </a:p>
          <a:p>
            <a:pPr marL="285750" indent="-285750">
              <a:spcAft>
                <a:spcPts val="600"/>
              </a:spcAft>
              <a:buBlip>
                <a:blip r:embed="rId4"/>
              </a:buBlip>
            </a:pPr>
            <a:r>
              <a:rPr lang="en-US" sz="2000" dirty="0"/>
              <a:t>Integrate Maps, Plans and Images</a:t>
            </a:r>
          </a:p>
          <a:p>
            <a:pPr marL="285750" indent="-285750">
              <a:spcAft>
                <a:spcPts val="600"/>
              </a:spcAft>
              <a:buBlip>
                <a:blip r:embed="rId4"/>
              </a:buBlip>
            </a:pPr>
            <a:r>
              <a:rPr lang="en-US" sz="2000" dirty="0"/>
              <a:t>Quality Reports</a:t>
            </a:r>
          </a:p>
          <a:p>
            <a:pPr marL="285750" indent="-285750">
              <a:spcAft>
                <a:spcPts val="600"/>
              </a:spcAft>
              <a:buBlip>
                <a:blip r:embed="rId4"/>
              </a:buBlip>
            </a:pPr>
            <a:r>
              <a:rPr lang="en-US" sz="2000" dirty="0"/>
              <a:t>Project Management Reports</a:t>
            </a:r>
          </a:p>
          <a:p>
            <a:pPr marL="285750" indent="-285750">
              <a:spcAft>
                <a:spcPts val="600"/>
              </a:spcAft>
              <a:buBlip>
                <a:blip r:embed="rId4"/>
              </a:buBlip>
            </a:pPr>
            <a:r>
              <a:rPr lang="en-US" sz="2000" dirty="0"/>
              <a:t>Employment Contracts</a:t>
            </a:r>
          </a:p>
          <a:p>
            <a:pPr marL="285750" indent="-285750">
              <a:spcAft>
                <a:spcPts val="600"/>
              </a:spcAft>
              <a:buBlip>
                <a:blip r:embed="rId4"/>
              </a:buBlip>
            </a:pPr>
            <a:r>
              <a:rPr lang="de-DE" sz="2000" dirty="0" err="1"/>
              <a:t>And</a:t>
            </a:r>
            <a:r>
              <a:rPr lang="de-DE" sz="2000" dirty="0"/>
              <a:t> </a:t>
            </a:r>
            <a:r>
              <a:rPr lang="de-DE" sz="2000" dirty="0" err="1"/>
              <a:t>much</a:t>
            </a:r>
            <a:r>
              <a:rPr lang="de-DE" sz="2000" dirty="0"/>
              <a:t> </a:t>
            </a:r>
            <a:r>
              <a:rPr lang="de-DE" sz="2000" dirty="0" err="1"/>
              <a:t>more</a:t>
            </a:r>
            <a:endParaRPr lang="de-AT" sz="2000" dirty="0"/>
          </a:p>
        </p:txBody>
      </p:sp>
      <p:sp>
        <p:nvSpPr>
          <p:cNvPr id="6" name="Abgerundetes Rechteck 23">
            <a:extLst>
              <a:ext uri="{FF2B5EF4-FFF2-40B4-BE49-F238E27FC236}">
                <a16:creationId xmlns:a16="http://schemas.microsoft.com/office/drawing/2014/main" id="{BC5517C7-2F39-424A-833A-23BBB8387D4F}"/>
              </a:ext>
            </a:extLst>
          </p:cNvPr>
          <p:cNvSpPr/>
          <p:nvPr/>
        </p:nvSpPr>
        <p:spPr>
          <a:xfrm>
            <a:off x="6444387" y="756053"/>
            <a:ext cx="5516678" cy="5995621"/>
          </a:xfrm>
          <a:prstGeom prst="round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US" sz="2000" dirty="0">
                <a:solidFill>
                  <a:schemeClr val="tx1"/>
                </a:solidFill>
              </a:rPr>
              <a:t>“dox42 allows us to leverage our existing processes and systems to output professional, structured and automatic documents which provide us the ability to maintain a consistent approach across the company. Furthermore, the automation allows us to improve our compliance with external parties, reduce our </a:t>
            </a:r>
          </a:p>
          <a:p>
            <a:r>
              <a:rPr lang="en-US" sz="2000" dirty="0">
                <a:solidFill>
                  <a:schemeClr val="tx1"/>
                </a:solidFill>
              </a:rPr>
              <a:t>document preparation times and enforce high standards of work</a:t>
            </a:r>
            <a:r>
              <a:rPr lang="de-DE" sz="2000" dirty="0">
                <a:solidFill>
                  <a:schemeClr val="tx1"/>
                </a:solidFill>
              </a:rPr>
              <a:t>.</a:t>
            </a:r>
            <a:r>
              <a:rPr lang="de-AT" sz="2000" b="0" i="0" dirty="0">
                <a:solidFill>
                  <a:srgbClr val="000000"/>
                </a:solidFill>
                <a:effectLst/>
              </a:rPr>
              <a:t>”</a:t>
            </a:r>
            <a:r>
              <a:rPr lang="de-DE" sz="2000" dirty="0">
                <a:solidFill>
                  <a:schemeClr val="tx1"/>
                </a:solidFill>
              </a:rPr>
              <a:t> </a:t>
            </a:r>
            <a:endParaRPr lang="de-AT" sz="2000" dirty="0">
              <a:solidFill>
                <a:schemeClr val="tx1"/>
              </a:solidFill>
              <a:ea typeface="Tahoma" panose="020B0604030504040204" pitchFamily="34" charset="0"/>
              <a:cs typeface="Tahoma" panose="020B0604030504040204" pitchFamily="34" charset="0"/>
            </a:endParaRPr>
          </a:p>
          <a:p>
            <a:pPr algn="r"/>
            <a:endParaRPr lang="de-AT" sz="1600" dirty="0">
              <a:solidFill>
                <a:schemeClr val="tx1"/>
              </a:solidFill>
              <a:ea typeface="Tahoma" panose="020B0604030504040204" pitchFamily="34" charset="0"/>
              <a:cs typeface="Tahoma" panose="020B0604030504040204" pitchFamily="34" charset="0"/>
            </a:endParaRPr>
          </a:p>
          <a:p>
            <a:pPr algn="r"/>
            <a:endParaRPr lang="de-AT" sz="1600" dirty="0">
              <a:solidFill>
                <a:schemeClr val="tx1"/>
              </a:solidFill>
              <a:ea typeface="Tahoma" panose="020B0604030504040204" pitchFamily="34" charset="0"/>
              <a:cs typeface="Tahoma" panose="020B0604030504040204" pitchFamily="34" charset="0"/>
            </a:endParaRPr>
          </a:p>
          <a:p>
            <a:pPr algn="r"/>
            <a:endParaRPr lang="de-AT" sz="1600" dirty="0">
              <a:solidFill>
                <a:schemeClr val="tx1"/>
              </a:solidFill>
              <a:ea typeface="Tahoma" panose="020B0604030504040204" pitchFamily="34" charset="0"/>
              <a:cs typeface="Tahoma" panose="020B0604030504040204" pitchFamily="34" charset="0"/>
            </a:endParaRPr>
          </a:p>
          <a:p>
            <a:pPr algn="r"/>
            <a:endParaRPr lang="de-AT" sz="1600" dirty="0">
              <a:solidFill>
                <a:schemeClr val="tx1"/>
              </a:solidFill>
              <a:ea typeface="Tahoma" panose="020B0604030504040204" pitchFamily="34" charset="0"/>
              <a:cs typeface="Tahoma" panose="020B0604030504040204" pitchFamily="34" charset="0"/>
            </a:endParaRPr>
          </a:p>
          <a:p>
            <a:pPr algn="r"/>
            <a:endParaRPr lang="de-AT" sz="1600" dirty="0">
              <a:solidFill>
                <a:schemeClr val="tx1"/>
              </a:solidFill>
              <a:ea typeface="Tahoma" panose="020B0604030504040204" pitchFamily="34" charset="0"/>
              <a:cs typeface="Tahoma" panose="020B0604030504040204" pitchFamily="34" charset="0"/>
            </a:endParaRPr>
          </a:p>
          <a:p>
            <a:pPr algn="r"/>
            <a:endParaRPr lang="de-AT" sz="1600" dirty="0">
              <a:solidFill>
                <a:schemeClr val="tx1"/>
              </a:solidFill>
              <a:ea typeface="Tahoma" panose="020B0604030504040204" pitchFamily="34" charset="0"/>
              <a:cs typeface="Tahoma" panose="020B0604030504040204" pitchFamily="34" charset="0"/>
            </a:endParaRPr>
          </a:p>
          <a:p>
            <a:pPr algn="r"/>
            <a:endParaRPr lang="de-AT" sz="1600" dirty="0">
              <a:solidFill>
                <a:schemeClr val="tx1"/>
              </a:solidFill>
              <a:ea typeface="Tahoma" panose="020B0604030504040204" pitchFamily="34" charset="0"/>
              <a:cs typeface="Tahoma" panose="020B0604030504040204" pitchFamily="34" charset="0"/>
            </a:endParaRPr>
          </a:p>
          <a:p>
            <a:pPr algn="r"/>
            <a:endParaRPr lang="de-AT" sz="1600" dirty="0">
              <a:solidFill>
                <a:schemeClr val="tx1"/>
              </a:solidFill>
              <a:ea typeface="Tahoma" panose="020B0604030504040204" pitchFamily="34" charset="0"/>
              <a:cs typeface="Tahoma" panose="020B0604030504040204" pitchFamily="34" charset="0"/>
            </a:endParaRPr>
          </a:p>
          <a:p>
            <a:pPr algn="r"/>
            <a:r>
              <a:rPr lang="de-AT" sz="1600" dirty="0">
                <a:solidFill>
                  <a:schemeClr val="tx1"/>
                </a:solidFill>
                <a:ea typeface="Tahoma" panose="020B0604030504040204" pitchFamily="34" charset="0"/>
                <a:cs typeface="Tahoma" panose="020B0604030504040204" pitchFamily="34" charset="0"/>
              </a:rPr>
              <a:t>Jarrad Koppen</a:t>
            </a:r>
          </a:p>
          <a:p>
            <a:pPr algn="r"/>
            <a:r>
              <a:rPr lang="de-AT" sz="1600" dirty="0">
                <a:solidFill>
                  <a:schemeClr val="tx1"/>
                </a:solidFill>
                <a:ea typeface="Tahoma" panose="020B0604030504040204" pitchFamily="34" charset="0"/>
                <a:cs typeface="Tahoma" panose="020B0604030504040204" pitchFamily="34" charset="0"/>
              </a:rPr>
              <a:t>Business Solutions</a:t>
            </a:r>
          </a:p>
        </p:txBody>
      </p:sp>
      <p:pic>
        <p:nvPicPr>
          <p:cNvPr id="7" name="Grafik 21">
            <a:hlinkClick r:id="rId5"/>
            <a:extLst>
              <a:ext uri="{FF2B5EF4-FFF2-40B4-BE49-F238E27FC236}">
                <a16:creationId xmlns:a16="http://schemas.microsoft.com/office/drawing/2014/main" id="{E253608B-BB61-477D-ADCE-E4E6B2338FFB}"/>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045908" y="4357443"/>
            <a:ext cx="2086179" cy="831212"/>
          </a:xfrm>
          <a:prstGeom prst="rect">
            <a:avLst/>
          </a:prstGeom>
        </p:spPr>
      </p:pic>
      <p:pic>
        <p:nvPicPr>
          <p:cNvPr id="8" name="Grafik 10">
            <a:extLst>
              <a:ext uri="{FF2B5EF4-FFF2-40B4-BE49-F238E27FC236}">
                <a16:creationId xmlns:a16="http://schemas.microsoft.com/office/drawing/2014/main" id="{2FA54B03-A0CA-4656-970F-C00D7E3D5C71}"/>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7442515" y="5373340"/>
            <a:ext cx="962492" cy="1296966"/>
          </a:xfrm>
          <a:prstGeom prst="rect">
            <a:avLst/>
          </a:prstGeom>
          <a:effectLst>
            <a:outerShdw blurRad="50800" dist="38100" dir="2700000" algn="tl" rotWithShape="0">
              <a:prstClr val="black">
                <a:alpha val="40000"/>
              </a:prstClr>
            </a:outerShdw>
          </a:effectLst>
        </p:spPr>
      </p:pic>
      <p:pic>
        <p:nvPicPr>
          <p:cNvPr id="9" name="Grafik 11">
            <a:extLst>
              <a:ext uri="{FF2B5EF4-FFF2-40B4-BE49-F238E27FC236}">
                <a16:creationId xmlns:a16="http://schemas.microsoft.com/office/drawing/2014/main" id="{1F93DC13-1E16-45B1-BCC4-11E29297549E}"/>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8631222" y="5346233"/>
            <a:ext cx="934406" cy="1324073"/>
          </a:xfrm>
          <a:prstGeom prst="rect">
            <a:avLst/>
          </a:prstGeom>
          <a:effectLst>
            <a:outerShdw blurRad="50800" dist="38100" dir="2700000" algn="tl" rotWithShape="0">
              <a:prstClr val="black">
                <a:alpha val="40000"/>
              </a:prstClr>
            </a:outerShdw>
          </a:effectLst>
        </p:spPr>
      </p:pic>
      <p:pic>
        <p:nvPicPr>
          <p:cNvPr id="10" name="Grafik 22">
            <a:extLst>
              <a:ext uri="{FF2B5EF4-FFF2-40B4-BE49-F238E27FC236}">
                <a16:creationId xmlns:a16="http://schemas.microsoft.com/office/drawing/2014/main" id="{6D1130D5-EBF9-4E87-80FE-413A63F9FAC0}"/>
              </a:ext>
            </a:extLst>
          </p:cNvPr>
          <p:cNvPicPr>
            <a:picLocks noChangeAspect="1"/>
          </p:cNvPicPr>
          <p:nvPr/>
        </p:nvPicPr>
        <p:blipFill rotWithShape="1">
          <a:blip r:embed="rId9" cstate="print">
            <a:extLst>
              <a:ext uri="{28A0092B-C50C-407E-A947-70E740481C1C}">
                <a14:useLocalDpi xmlns:a14="http://schemas.microsoft.com/office/drawing/2010/main" val="0"/>
              </a:ext>
            </a:extLst>
          </a:blip>
          <a:srcRect l="1391" t="1425" r="-1391" b="23574"/>
          <a:stretch/>
        </p:blipFill>
        <p:spPr>
          <a:xfrm>
            <a:off x="9789050" y="3776025"/>
            <a:ext cx="1800000" cy="1800000"/>
          </a:xfrm>
          <a:prstGeom prst="rect">
            <a:avLst/>
          </a:prstGeom>
        </p:spPr>
      </p:pic>
      <p:pic>
        <p:nvPicPr>
          <p:cNvPr id="27" name="Grafik 1" descr="&lt;tb&gt;&lt;regionid&gt;0fb22cd2-aba8-4e56-816b-960f86fdd0f8&lt;/regionid&gt; &lt;dir&gt;1&lt;/dir&gt;   &lt;condtition&gt;&lt;![CDATA[Industry =  &quot;Construction&quot; or Industry =  &quot;All Industries&quot;]]&gt;&lt;/condtition&gt;&lt;/tb&gt;">
            <a:extLst>
              <a:ext uri="{FF2B5EF4-FFF2-40B4-BE49-F238E27FC236}">
                <a16:creationId xmlns:a16="http://schemas.microsoft.com/office/drawing/2014/main" id="{7319E3A7-EFA4-4FA7-8439-5CDE07DE1539}"/>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1092942" y="386298"/>
            <a:ext cx="781159" cy="600159"/>
          </a:xfrm>
          <a:prstGeom prst="rect">
            <a:avLst/>
          </a:prstGeom>
        </p:spPr>
      </p:pic>
      <p:sp>
        <p:nvSpPr>
          <p:cNvPr id="29" name="Abgerundetes Rechteck 23">
            <a:extLst>
              <a:ext uri="{FF2B5EF4-FFF2-40B4-BE49-F238E27FC236}">
                <a16:creationId xmlns:a16="http://schemas.microsoft.com/office/drawing/2014/main" id="{3145F991-CB02-4001-A39F-C5DDDFCA1958}"/>
              </a:ext>
            </a:extLst>
          </p:cNvPr>
          <p:cNvSpPr/>
          <p:nvPr/>
        </p:nvSpPr>
        <p:spPr>
          <a:xfrm>
            <a:off x="214884" y="3436692"/>
            <a:ext cx="5779072" cy="3314982"/>
          </a:xfrm>
          <a:prstGeom prst="round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US" sz="2000" dirty="0">
                <a:solidFill>
                  <a:schemeClr val="tx1"/>
                </a:solidFill>
              </a:rPr>
              <a:t>“We started looking for a tool that simply supports us in creating invoices, and we found what we were looking for with dox42. We connected it to our Dynamics 365 for Finance and Operations and that works very, very well.”</a:t>
            </a:r>
            <a:r>
              <a:rPr lang="de-AT" sz="2000" dirty="0">
                <a:solidFill>
                  <a:schemeClr val="tx1"/>
                </a:solidFill>
                <a:ea typeface="Tahoma" panose="020B0604030504040204" pitchFamily="34" charset="0"/>
                <a:cs typeface="Tahoma" panose="020B0604030504040204" pitchFamily="34" charset="0"/>
              </a:rPr>
              <a:t>	</a:t>
            </a:r>
          </a:p>
          <a:p>
            <a:endParaRPr lang="en-US" sz="1600" dirty="0">
              <a:solidFill>
                <a:schemeClr val="tx1"/>
              </a:solidFill>
              <a:ea typeface="Tahoma" panose="020B0604030504040204" pitchFamily="34" charset="0"/>
              <a:cs typeface="Tahoma" panose="020B0604030504040204" pitchFamily="34" charset="0"/>
            </a:endParaRPr>
          </a:p>
          <a:p>
            <a:endParaRPr lang="en-US" sz="1600" dirty="0">
              <a:solidFill>
                <a:schemeClr val="tx1"/>
              </a:solidFill>
              <a:ea typeface="Tahoma" panose="020B0604030504040204" pitchFamily="34" charset="0"/>
              <a:cs typeface="Tahoma" panose="020B0604030504040204" pitchFamily="34" charset="0"/>
            </a:endParaRPr>
          </a:p>
          <a:p>
            <a:endParaRPr lang="en-US" sz="1600" dirty="0">
              <a:solidFill>
                <a:schemeClr val="tx1"/>
              </a:solidFill>
              <a:ea typeface="Tahoma" panose="020B0604030504040204" pitchFamily="34" charset="0"/>
              <a:cs typeface="Tahoma" panose="020B0604030504040204" pitchFamily="34" charset="0"/>
            </a:endParaRPr>
          </a:p>
          <a:p>
            <a:endParaRPr lang="en-US" sz="1600" dirty="0">
              <a:solidFill>
                <a:schemeClr val="tx1"/>
              </a:solidFill>
              <a:ea typeface="Tahoma" panose="020B0604030504040204" pitchFamily="34" charset="0"/>
              <a:cs typeface="Tahoma" panose="020B0604030504040204" pitchFamily="34" charset="0"/>
            </a:endParaRPr>
          </a:p>
          <a:p>
            <a:r>
              <a:rPr lang="en-US" sz="1600" dirty="0">
                <a:solidFill>
                  <a:schemeClr val="tx1"/>
                </a:solidFill>
                <a:ea typeface="Tahoma" panose="020B0604030504040204" pitchFamily="34" charset="0"/>
                <a:cs typeface="Tahoma" panose="020B0604030504040204" pitchFamily="34" charset="0"/>
              </a:rPr>
              <a:t>		</a:t>
            </a:r>
            <a:r>
              <a:rPr lang="en-US" sz="1600" dirty="0" err="1">
                <a:solidFill>
                  <a:schemeClr val="tx1"/>
                </a:solidFill>
                <a:ea typeface="Tahoma" panose="020B0604030504040204" pitchFamily="34" charset="0"/>
                <a:cs typeface="Tahoma" panose="020B0604030504040204" pitchFamily="34" charset="0"/>
              </a:rPr>
              <a:t>Raimund</a:t>
            </a:r>
            <a:r>
              <a:rPr lang="en-US" sz="1600" dirty="0">
                <a:solidFill>
                  <a:schemeClr val="tx1"/>
                </a:solidFill>
                <a:ea typeface="Tahoma" panose="020B0604030504040204" pitchFamily="34" charset="0"/>
                <a:cs typeface="Tahoma" panose="020B0604030504040204" pitchFamily="34" charset="0"/>
              </a:rPr>
              <a:t> </a:t>
            </a:r>
            <a:r>
              <a:rPr lang="en-US" sz="1600" dirty="0" err="1">
                <a:solidFill>
                  <a:schemeClr val="tx1"/>
                </a:solidFill>
                <a:ea typeface="Tahoma" panose="020B0604030504040204" pitchFamily="34" charset="0"/>
                <a:cs typeface="Tahoma" panose="020B0604030504040204" pitchFamily="34" charset="0"/>
              </a:rPr>
              <a:t>Heinle</a:t>
            </a:r>
            <a:endParaRPr lang="en-US" sz="1600" dirty="0">
              <a:solidFill>
                <a:schemeClr val="tx1"/>
              </a:solidFill>
              <a:ea typeface="Tahoma" panose="020B0604030504040204" pitchFamily="34" charset="0"/>
              <a:cs typeface="Tahoma" panose="020B0604030504040204" pitchFamily="34" charset="0"/>
            </a:endParaRPr>
          </a:p>
          <a:p>
            <a:r>
              <a:rPr lang="en-US" sz="1600" dirty="0">
                <a:solidFill>
                  <a:schemeClr val="tx1"/>
                </a:solidFill>
                <a:ea typeface="Tahoma" panose="020B0604030504040204" pitchFamily="34" charset="0"/>
                <a:cs typeface="Tahoma" panose="020B0604030504040204" pitchFamily="34" charset="0"/>
              </a:rPr>
              <a:t>		Head of IT</a:t>
            </a:r>
          </a:p>
          <a:p>
            <a:endParaRPr lang="de-AT" sz="2000" dirty="0">
              <a:solidFill>
                <a:schemeClr val="tx1"/>
              </a:solidFill>
              <a:ea typeface="Tahoma" panose="020B0604030504040204" pitchFamily="34" charset="0"/>
              <a:cs typeface="Tahoma" panose="020B0604030504040204" pitchFamily="34" charset="0"/>
            </a:endParaRPr>
          </a:p>
          <a:p>
            <a:endParaRPr lang="de-AT" sz="2400" dirty="0">
              <a:solidFill>
                <a:schemeClr val="tx1"/>
              </a:solidFill>
              <a:ea typeface="Tahoma" panose="020B0604030504040204" pitchFamily="34" charset="0"/>
              <a:cs typeface="Tahoma" panose="020B0604030504040204" pitchFamily="34" charset="0"/>
            </a:endParaRPr>
          </a:p>
          <a:p>
            <a:pPr algn="l"/>
            <a:r>
              <a:rPr lang="de-AT" sz="1600" dirty="0">
                <a:solidFill>
                  <a:schemeClr val="tx1"/>
                </a:solidFill>
                <a:ea typeface="Tahoma" panose="020B0604030504040204" pitchFamily="34" charset="0"/>
                <a:cs typeface="Tahoma" panose="020B0604030504040204" pitchFamily="34" charset="0"/>
              </a:rPr>
              <a:t>				</a:t>
            </a:r>
            <a:endParaRPr lang="en-US" sz="1600" dirty="0">
              <a:solidFill>
                <a:schemeClr val="tx1"/>
              </a:solidFill>
              <a:ea typeface="Tahoma" panose="020B0604030504040204" pitchFamily="34" charset="0"/>
              <a:cs typeface="Tahoma" panose="020B0604030504040204" pitchFamily="34" charset="0"/>
            </a:endParaRPr>
          </a:p>
        </p:txBody>
      </p:sp>
      <p:pic>
        <p:nvPicPr>
          <p:cNvPr id="31" name="Picture 2" descr="Raimund Heinle Profile Picture">
            <a:extLst>
              <a:ext uri="{FF2B5EF4-FFF2-40B4-BE49-F238E27FC236}">
                <a16:creationId xmlns:a16="http://schemas.microsoft.com/office/drawing/2014/main" id="{3035C130-439B-4FDA-A300-5B01B0CBBF24}"/>
              </a:ext>
            </a:extLst>
          </p:cNvPr>
          <p:cNvPicPr>
            <a:picLocks noChangeAspect="1" noChangeArrowheads="1"/>
          </p:cNvPicPr>
          <p:nvPr/>
        </p:nvPicPr>
        <p:blipFill rotWithShape="1">
          <a:blip r:embed="rId11">
            <a:extLst>
              <a:ext uri="{28A0092B-C50C-407E-A947-70E740481C1C}">
                <a14:useLocalDpi xmlns:a14="http://schemas.microsoft.com/office/drawing/2010/main" val="0"/>
              </a:ext>
            </a:extLst>
          </a:blip>
          <a:srcRect/>
          <a:stretch/>
        </p:blipFill>
        <p:spPr bwMode="auto">
          <a:xfrm>
            <a:off x="3821941" y="4870306"/>
            <a:ext cx="1800000" cy="1800000"/>
          </a:xfrm>
          <a:prstGeom prst="rect">
            <a:avLst/>
          </a:prstGeom>
          <a:noFill/>
          <a:extLst>
            <a:ext uri="{909E8E84-426E-40DD-AFC4-6F175D3DCCD1}">
              <a14:hiddenFill xmlns:a14="http://schemas.microsoft.com/office/drawing/2010/main">
                <a:solidFill>
                  <a:srgbClr val="FFFFFF"/>
                </a:solidFill>
              </a14:hiddenFill>
            </a:ext>
          </a:extLst>
        </p:spPr>
      </p:pic>
      <p:pic>
        <p:nvPicPr>
          <p:cNvPr id="33" name="Picture 32" descr="A picture containing drawing&#10;&#10;Description automatically generated">
            <a:extLst>
              <a:ext uri="{FF2B5EF4-FFF2-40B4-BE49-F238E27FC236}">
                <a16:creationId xmlns:a16="http://schemas.microsoft.com/office/drawing/2014/main" id="{9DBC240F-A38F-4487-B8A5-28E67CE47CBF}"/>
              </a:ext>
            </a:extLst>
          </p:cNvPr>
          <p:cNvPicPr>
            <a:picLocks noChangeAspect="1"/>
          </p:cNvPicPr>
          <p:nvPr/>
        </p:nvPicPr>
        <p:blipFill>
          <a:blip r:embed="rId12">
            <a:extLst>
              <a:ext uri="{BEBA8EAE-BF5A-486C-A8C5-ECC9F3942E4B}">
                <a14:imgProps xmlns:a14="http://schemas.microsoft.com/office/drawing/2010/main">
                  <a14:imgLayer r:embed="rId13">
                    <a14:imgEffect>
                      <a14:backgroundRemoval t="10000" b="90000" l="10000" r="90000">
                        <a14:foregroundMark x1="14583" y1="13333" x2="30321" y2="17773"/>
                        <a14:foregroundMark x1="25778" y1="26871" x2="23184" y2="31467"/>
                        <a14:foregroundMark x1="47273" y1="28597" x2="47083" y2="32500"/>
                        <a14:foregroundMark x1="47388" y1="26250" x2="47369" y2="26643"/>
                        <a14:foregroundMark x1="47712" y1="19612" x2="47674" y2="20387"/>
                        <a14:foregroundMark x1="47917" y1="15417" x2="47905" y2="15653"/>
                        <a14:foregroundMark x1="47083" y1="32500" x2="50417" y2="33750"/>
                        <a14:foregroundMark x1="76016" y1="32419" x2="76192" y2="33106"/>
                        <a14:foregroundMark x1="73414" y1="22271" x2="73900" y2="24167"/>
                        <a14:foregroundMark x1="72083" y1="17083" x2="72852" y2="20079"/>
                        <a14:foregroundMark x1="85441" y1="17600" x2="85000" y2="15833"/>
                        <a14:foregroundMark x1="16250" y1="57500" x2="33277" y2="57500"/>
                        <a14:foregroundMark x1="32083" y1="67083" x2="32500" y2="83750"/>
                        <a14:foregroundMark x1="60417" y1="55000" x2="59583" y2="67083"/>
                        <a14:foregroundMark x1="74323" y1="24167" x2="74167" y2="22917"/>
                        <a14:foregroundMark x1="81667" y1="31667" x2="83750" y2="27083"/>
                        <a14:foregroundMark x1="81667" y1="32500" x2="82083" y2="29167"/>
                        <a14:foregroundMark x1="80833" y1="31667" x2="80833" y2="31208"/>
                        <a14:foregroundMark x1="75353" y1="33653" x2="76610" y2="32815"/>
                        <a14:foregroundMark x1="80917" y1="29249" x2="82083" y2="27500"/>
                        <a14:foregroundMark x1="77917" y1="33750" x2="80109" y2="30461"/>
                        <a14:foregroundMark x1="80278" y1="26250" x2="79242" y2="27138"/>
                        <a14:foregroundMark x1="84167" y1="22917" x2="82709" y2="24167"/>
                        <a14:foregroundMark x1="80625" y1="24167" x2="80666" y2="23760"/>
                        <a14:foregroundMark x1="80308" y1="27336" x2="80417" y2="26250"/>
                        <a14:foregroundMark x1="79583" y1="34583" x2="80023" y2="30189"/>
                        <a14:foregroundMark x1="82179" y1="24167" x2="82500" y2="23333"/>
                        <a14:foregroundMark x1="80603" y1="28264" x2="81378" y2="26250"/>
                        <a14:foregroundMark x1="78333" y1="34167" x2="79950" y2="29962"/>
                        <a14:backgroundMark x1="16667" y1="38333" x2="20833" y2="36250"/>
                        <a14:backgroundMark x1="26250" y1="24167" x2="27500" y2="24167"/>
                        <a14:backgroundMark x1="37917" y1="56250" x2="37500" y2="58333"/>
                        <a14:backgroundMark x1="47917" y1="23750" x2="47917" y2="26250"/>
                        <a14:backgroundMark x1="47917" y1="27083" x2="47917" y2="23333"/>
                        <a14:backgroundMark x1="47500" y1="25000" x2="47917" y2="22917"/>
                        <a14:backgroundMark x1="48333" y1="25417" x2="48750" y2="22500"/>
                        <a14:backgroundMark x1="50417" y1="27917" x2="50000" y2="22083"/>
                        <a14:backgroundMark x1="50000" y1="21667" x2="50000" y2="25000"/>
                        <a14:backgroundMark x1="49583" y1="26667" x2="49583" y2="22500"/>
                        <a14:backgroundMark x1="49583" y1="22500" x2="47917" y2="23333"/>
                        <a14:backgroundMark x1="47500" y1="26250" x2="47500" y2="26250"/>
                        <a14:backgroundMark x1="75417" y1="23333" x2="80000" y2="22500"/>
                        <a14:backgroundMark x1="75833" y1="26250" x2="80000" y2="25000"/>
                        <a14:backgroundMark x1="78333" y1="28333" x2="79583" y2="26250"/>
                        <a14:backgroundMark x1="79167" y1="28750" x2="79583" y2="24167"/>
                        <a14:backgroundMark x1="79167" y1="27500" x2="79167" y2="23750"/>
                        <a14:backgroundMark x1="78750" y1="27500" x2="79167" y2="24583"/>
                        <a14:backgroundMark x1="75417" y1="24167" x2="75417" y2="26250"/>
                        <a14:backgroundMark x1="80000" y1="28333" x2="79583" y2="23333"/>
                      </a14:backgroundRemoval>
                    </a14:imgEffect>
                  </a14:imgLayer>
                </a14:imgProps>
              </a:ext>
              <a:ext uri="{28A0092B-C50C-407E-A947-70E740481C1C}">
                <a14:useLocalDpi xmlns:a14="http://schemas.microsoft.com/office/drawing/2010/main" val="0"/>
              </a:ext>
            </a:extLst>
          </a:blip>
          <a:stretch>
            <a:fillRect/>
          </a:stretch>
        </p:blipFill>
        <p:spPr>
          <a:xfrm>
            <a:off x="394950" y="5289632"/>
            <a:ext cx="1332893" cy="1332893"/>
          </a:xfrm>
          <a:prstGeom prst="rect">
            <a:avLst/>
          </a:prstGeom>
        </p:spPr>
      </p:pic>
      <p:pic>
        <p:nvPicPr>
          <p:cNvPr id="35" name="Picture 2" descr="C:\Users\stefan.gwihs\Projects\IRG - Rating Tool\Documentation\2013-10-17_dox42day\IRG-Ribbon_Generierung.png">
            <a:extLst>
              <a:ext uri="{FF2B5EF4-FFF2-40B4-BE49-F238E27FC236}">
                <a16:creationId xmlns:a16="http://schemas.microsoft.com/office/drawing/2014/main" id="{5DCA3E02-5FE6-40B0-A9C7-1A23BA14115A}"/>
              </a:ext>
            </a:extLst>
          </p:cNvPr>
          <p:cNvPicPr>
            <a:picLocks noChangeAspect="1" noChangeArrowheads="1"/>
          </p:cNvPicPr>
          <p:nvPr/>
        </p:nvPicPr>
        <p:blipFill rotWithShape="1">
          <a:blip r:embed="rId14" cstate="print">
            <a:extLst>
              <a:ext uri="{28A0092B-C50C-407E-A947-70E740481C1C}">
                <a14:useLocalDpi xmlns:a14="http://schemas.microsoft.com/office/drawing/2010/main" val="0"/>
              </a:ext>
            </a:extLst>
          </a:blip>
          <a:srcRect b="19231"/>
          <a:stretch/>
        </p:blipFill>
        <p:spPr bwMode="auto">
          <a:xfrm>
            <a:off x="5747614" y="5535424"/>
            <a:ext cx="1519184" cy="1158246"/>
          </a:xfrm>
          <a:prstGeom prst="rect">
            <a:avLst/>
          </a:prstGeom>
          <a:solidFill>
            <a:srgbClr val="FFFFFF">
              <a:shade val="85000"/>
            </a:srgbClr>
          </a:solidFill>
          <a:ln w="88900" cap="sq">
            <a:noFill/>
            <a:miter lim="800000"/>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9898252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13000" b="-13000"/>
          </a:stretch>
        </a:blipFill>
        <a:effectLst/>
      </p:bgPr>
    </p:bg>
    <p:spTree>
      <p:nvGrpSpPr>
        <p:cNvPr id="1" name=""/>
        <p:cNvGrpSpPr/>
        <p:nvPr/>
      </p:nvGrpSpPr>
      <p:grpSpPr>
        <a:xfrm>
          <a:off x="0" y="0"/>
          <a:ext cx="0" cy="0"/>
          <a:chOff x="0" y="0"/>
          <a:chExt cx="0" cy="0"/>
        </a:xfrm>
      </p:grpSpPr>
      <p:sp>
        <p:nvSpPr>
          <p:cNvPr id="4" name="Textfeld 11">
            <a:extLst>
              <a:ext uri="{FF2B5EF4-FFF2-40B4-BE49-F238E27FC236}">
                <a16:creationId xmlns:a16="http://schemas.microsoft.com/office/drawing/2014/main" id="{2ECCB58F-50AA-4C45-BB4C-42970F5C6A42}"/>
              </a:ext>
            </a:extLst>
          </p:cNvPr>
          <p:cNvSpPr txBox="1"/>
          <p:nvPr/>
        </p:nvSpPr>
        <p:spPr>
          <a:xfrm>
            <a:off x="-25947" y="0"/>
            <a:ext cx="12245244" cy="648000"/>
          </a:xfrm>
          <a:prstGeom prst="rect">
            <a:avLst/>
          </a:prstGeom>
          <a:solidFill>
            <a:srgbClr val="00A300"/>
          </a:solidFill>
        </p:spPr>
        <p:txBody>
          <a:bodyPr wrap="square" rtlCol="0" anchor="ctr">
            <a:spAutoFit/>
          </a:bodyPr>
          <a:lstStyle/>
          <a:p>
            <a:pPr algn="ctr"/>
            <a:r>
              <a:rPr lang="de-AT" sz="3200" b="1" dirty="0">
                <a:solidFill>
                  <a:schemeClr val="bg1"/>
                </a:solidFill>
              </a:rPr>
              <a:t>dox42 for Transport, Tourism, Communication, Recreation and Art </a:t>
            </a:r>
          </a:p>
        </p:txBody>
      </p:sp>
      <p:sp>
        <p:nvSpPr>
          <p:cNvPr id="5" name="Abgerundetes Rechteck 21">
            <a:extLst>
              <a:ext uri="{FF2B5EF4-FFF2-40B4-BE49-F238E27FC236}">
                <a16:creationId xmlns:a16="http://schemas.microsoft.com/office/drawing/2014/main" id="{473E395A-F02D-4A64-B356-4A984CC467E1}"/>
              </a:ext>
            </a:extLst>
          </p:cNvPr>
          <p:cNvSpPr/>
          <p:nvPr/>
        </p:nvSpPr>
        <p:spPr>
          <a:xfrm>
            <a:off x="411164" y="3708518"/>
            <a:ext cx="4958277" cy="2570917"/>
          </a:xfrm>
          <a:prstGeom prst="roundRect">
            <a:avLst/>
          </a:prstGeom>
          <a:solidFill>
            <a:schemeClr val="bg1">
              <a:alpha val="80000"/>
            </a:schemeClr>
          </a:solidFill>
        </p:spPr>
        <p:txBody>
          <a:bodyPr wrap="square">
            <a:spAutoFit/>
          </a:bodyPr>
          <a:lstStyle/>
          <a:p>
            <a:pPr marL="285750" indent="-285750">
              <a:spcAft>
                <a:spcPts val="600"/>
              </a:spcAft>
              <a:buBlip>
                <a:blip r:embed="rId4"/>
              </a:buBlip>
            </a:pPr>
            <a:r>
              <a:rPr lang="de-AT" sz="2000" dirty="0"/>
              <a:t>Travel Tickets, Event Tickets</a:t>
            </a:r>
          </a:p>
          <a:p>
            <a:pPr marL="285750" indent="-285750">
              <a:spcAft>
                <a:spcPts val="600"/>
              </a:spcAft>
              <a:buBlip>
                <a:blip r:embed="rId4"/>
              </a:buBlip>
            </a:pPr>
            <a:r>
              <a:rPr lang="de-AT" sz="2000" dirty="0" err="1"/>
              <a:t>Offers</a:t>
            </a:r>
            <a:r>
              <a:rPr lang="de-AT" sz="2000" dirty="0"/>
              <a:t>, Orders, </a:t>
            </a:r>
            <a:r>
              <a:rPr lang="de-AT" sz="2000" dirty="0" err="1"/>
              <a:t>Invoices</a:t>
            </a:r>
            <a:endParaRPr lang="de-AT" sz="2000" dirty="0"/>
          </a:p>
          <a:p>
            <a:pPr marL="285750" indent="-285750">
              <a:spcAft>
                <a:spcPts val="600"/>
              </a:spcAft>
              <a:buBlip>
                <a:blip r:embed="rId4"/>
              </a:buBlip>
            </a:pPr>
            <a:r>
              <a:rPr lang="de-AT" sz="2000" dirty="0"/>
              <a:t>Letters, Mail </a:t>
            </a:r>
            <a:r>
              <a:rPr lang="de-AT" sz="2000" dirty="0" err="1"/>
              <a:t>Merge</a:t>
            </a:r>
            <a:endParaRPr lang="de-AT" sz="2000" dirty="0"/>
          </a:p>
          <a:p>
            <a:pPr marL="285750" indent="-285750">
              <a:spcAft>
                <a:spcPts val="600"/>
              </a:spcAft>
              <a:buBlip>
                <a:blip r:embed="rId4"/>
              </a:buBlip>
            </a:pPr>
            <a:r>
              <a:rPr lang="de-AT" sz="2000" dirty="0"/>
              <a:t>Vouchers</a:t>
            </a:r>
          </a:p>
          <a:p>
            <a:pPr marL="285750" indent="-285750">
              <a:spcAft>
                <a:spcPts val="600"/>
              </a:spcAft>
              <a:buBlip>
                <a:blip r:embed="rId4"/>
              </a:buBlip>
            </a:pPr>
            <a:r>
              <a:rPr lang="de-AT" sz="2000" dirty="0" err="1"/>
              <a:t>Employment</a:t>
            </a:r>
            <a:r>
              <a:rPr lang="de-AT" sz="2000" dirty="0"/>
              <a:t> </a:t>
            </a:r>
            <a:r>
              <a:rPr lang="de-AT" sz="2000" dirty="0" err="1"/>
              <a:t>Contracts</a:t>
            </a:r>
            <a:endParaRPr lang="de-AT" sz="2000" dirty="0"/>
          </a:p>
          <a:p>
            <a:pPr marL="285750" indent="-285750">
              <a:spcAft>
                <a:spcPts val="600"/>
              </a:spcAft>
              <a:buBlip>
                <a:blip r:embed="rId4"/>
              </a:buBlip>
            </a:pPr>
            <a:r>
              <a:rPr lang="de-AT" sz="2000" dirty="0" err="1"/>
              <a:t>And</a:t>
            </a:r>
            <a:r>
              <a:rPr lang="de-AT" sz="2000" dirty="0"/>
              <a:t> </a:t>
            </a:r>
            <a:r>
              <a:rPr lang="de-AT" sz="2000" dirty="0" err="1"/>
              <a:t>much</a:t>
            </a:r>
            <a:r>
              <a:rPr lang="de-AT" sz="2000" dirty="0"/>
              <a:t> </a:t>
            </a:r>
            <a:r>
              <a:rPr lang="de-AT" sz="2000" dirty="0" err="1"/>
              <a:t>more</a:t>
            </a:r>
            <a:endParaRPr lang="de-AT" sz="2000" dirty="0"/>
          </a:p>
        </p:txBody>
      </p:sp>
      <p:sp>
        <p:nvSpPr>
          <p:cNvPr id="6" name="Abgerundetes Rechteck 23">
            <a:extLst>
              <a:ext uri="{FF2B5EF4-FFF2-40B4-BE49-F238E27FC236}">
                <a16:creationId xmlns:a16="http://schemas.microsoft.com/office/drawing/2014/main" id="{E79C6D9C-8561-43A0-A8FA-0094C72CFA48}"/>
              </a:ext>
            </a:extLst>
          </p:cNvPr>
          <p:cNvSpPr/>
          <p:nvPr/>
        </p:nvSpPr>
        <p:spPr>
          <a:xfrm>
            <a:off x="6046023" y="1116809"/>
            <a:ext cx="5655421" cy="3600798"/>
          </a:xfrm>
          <a:prstGeom prst="round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US" sz="2000" dirty="0">
                <a:solidFill>
                  <a:schemeClr val="tx1"/>
                </a:solidFill>
              </a:rPr>
              <a:t>“Implementing and using dox42 within our internal ordering system has </a:t>
            </a:r>
          </a:p>
          <a:p>
            <a:r>
              <a:rPr lang="en-US" sz="2000" dirty="0">
                <a:solidFill>
                  <a:schemeClr val="tx1"/>
                </a:solidFill>
              </a:rPr>
              <a:t>shown that this software can </a:t>
            </a:r>
          </a:p>
          <a:p>
            <a:r>
              <a:rPr lang="en-US" sz="2000" dirty="0">
                <a:solidFill>
                  <a:schemeClr val="tx1"/>
                </a:solidFill>
              </a:rPr>
              <a:t>be integrated easily </a:t>
            </a:r>
          </a:p>
          <a:p>
            <a:r>
              <a:rPr lang="en-US" sz="2000" dirty="0">
                <a:solidFill>
                  <a:schemeClr val="tx1"/>
                </a:solidFill>
              </a:rPr>
              <a:t>and seamlessly into already</a:t>
            </a:r>
          </a:p>
          <a:p>
            <a:r>
              <a:rPr lang="en-US" sz="2000" dirty="0">
                <a:solidFill>
                  <a:schemeClr val="tx1"/>
                </a:solidFill>
              </a:rPr>
              <a:t>existing IT-applications.</a:t>
            </a:r>
            <a:r>
              <a:rPr lang="de-AT" sz="2000" b="0" i="0" dirty="0">
                <a:solidFill>
                  <a:srgbClr val="000000"/>
                </a:solidFill>
                <a:effectLst/>
              </a:rPr>
              <a:t>”</a:t>
            </a:r>
            <a:endParaRPr lang="de-DE" sz="2000" dirty="0">
              <a:solidFill>
                <a:schemeClr val="tx1"/>
              </a:solidFill>
            </a:endParaRPr>
          </a:p>
          <a:p>
            <a:endParaRPr lang="de-AT" sz="2000" dirty="0">
              <a:solidFill>
                <a:schemeClr val="tx1"/>
              </a:solidFill>
              <a:ea typeface="Tahoma" panose="020B0604030504040204" pitchFamily="34" charset="0"/>
              <a:cs typeface="Tahoma" panose="020B0604030504040204" pitchFamily="34" charset="0"/>
            </a:endParaRPr>
          </a:p>
          <a:p>
            <a:r>
              <a:rPr lang="de-AT" sz="2000" dirty="0">
                <a:solidFill>
                  <a:schemeClr val="tx1"/>
                </a:solidFill>
                <a:ea typeface="Tahoma" panose="020B0604030504040204" pitchFamily="34" charset="0"/>
                <a:cs typeface="Tahoma" panose="020B0604030504040204" pitchFamily="34" charset="0"/>
              </a:rPr>
              <a:t>			     </a:t>
            </a:r>
          </a:p>
          <a:p>
            <a:pPr algn="r"/>
            <a:r>
              <a:rPr lang="de-AT" sz="2000" dirty="0">
                <a:solidFill>
                  <a:schemeClr val="tx1"/>
                </a:solidFill>
                <a:ea typeface="Tahoma" panose="020B0604030504040204" pitchFamily="34" charset="0"/>
                <a:cs typeface="Tahoma" panose="020B0604030504040204" pitchFamily="34" charset="0"/>
              </a:rPr>
              <a:t>			      </a:t>
            </a:r>
            <a:r>
              <a:rPr lang="de-AT" sz="1600" dirty="0">
                <a:solidFill>
                  <a:schemeClr val="tx1"/>
                </a:solidFill>
                <a:ea typeface="Tahoma" panose="020B0604030504040204" pitchFamily="34" charset="0"/>
                <a:cs typeface="Tahoma" panose="020B0604030504040204" pitchFamily="34" charset="0"/>
              </a:rPr>
              <a:t>Magdalena Maier</a:t>
            </a:r>
          </a:p>
          <a:p>
            <a:pPr algn="r"/>
            <a:r>
              <a:rPr lang="de-AT" sz="1600" dirty="0">
                <a:solidFill>
                  <a:schemeClr val="tx1"/>
                </a:solidFill>
                <a:ea typeface="Tahoma" panose="020B0604030504040204" pitchFamily="34" charset="0"/>
                <a:cs typeface="Tahoma" panose="020B0604030504040204" pitchFamily="34" charset="0"/>
              </a:rPr>
              <a:t>CIO</a:t>
            </a:r>
          </a:p>
        </p:txBody>
      </p:sp>
      <p:pic>
        <p:nvPicPr>
          <p:cNvPr id="7" name="Grafik 13">
            <a:extLst>
              <a:ext uri="{FF2B5EF4-FFF2-40B4-BE49-F238E27FC236}">
                <a16:creationId xmlns:a16="http://schemas.microsoft.com/office/drawing/2014/main" id="{530E4ABD-59B1-4B97-9B3F-53227EA02C4B}"/>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111612" y="1505521"/>
            <a:ext cx="1290998" cy="1702622"/>
          </a:xfrm>
          <a:prstGeom prst="rect">
            <a:avLst/>
          </a:prstGeom>
          <a:effectLst>
            <a:outerShdw blurRad="50800" dist="38100" dir="2700000" algn="tl" rotWithShape="0">
              <a:prstClr val="black">
                <a:alpha val="40000"/>
              </a:prstClr>
            </a:outerShdw>
          </a:effectLst>
        </p:spPr>
      </p:pic>
      <p:pic>
        <p:nvPicPr>
          <p:cNvPr id="8" name="Grafik 16">
            <a:extLst>
              <a:ext uri="{FF2B5EF4-FFF2-40B4-BE49-F238E27FC236}">
                <a16:creationId xmlns:a16="http://schemas.microsoft.com/office/drawing/2014/main" id="{A6FF11D7-1DF9-49D9-BE5F-7D7B1BD4E665}"/>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575048" y="1505522"/>
            <a:ext cx="1707578" cy="1707578"/>
          </a:xfrm>
          <a:prstGeom prst="rect">
            <a:avLst/>
          </a:prstGeom>
          <a:effectLst>
            <a:outerShdw blurRad="50800" dist="38100" dir="2700000" algn="tl" rotWithShape="0">
              <a:prstClr val="black">
                <a:alpha val="40000"/>
              </a:prstClr>
            </a:outerShdw>
          </a:effectLst>
        </p:spPr>
      </p:pic>
      <p:pic>
        <p:nvPicPr>
          <p:cNvPr id="9" name="Grafik 17">
            <a:extLst>
              <a:ext uri="{FF2B5EF4-FFF2-40B4-BE49-F238E27FC236}">
                <a16:creationId xmlns:a16="http://schemas.microsoft.com/office/drawing/2014/main" id="{06ED90B8-B64A-431C-9EDD-2A3F17A038A3}"/>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l="7929" t="3164" r="1018" b="5782"/>
          <a:stretch/>
        </p:blipFill>
        <p:spPr>
          <a:xfrm>
            <a:off x="9816960" y="1908517"/>
            <a:ext cx="1800000" cy="1800000"/>
          </a:xfrm>
          <a:prstGeom prst="rect">
            <a:avLst/>
          </a:prstGeom>
        </p:spPr>
      </p:pic>
      <p:pic>
        <p:nvPicPr>
          <p:cNvPr id="10" name="Grafik 18">
            <a:hlinkClick r:id="rId8"/>
            <a:extLst>
              <a:ext uri="{FF2B5EF4-FFF2-40B4-BE49-F238E27FC236}">
                <a16:creationId xmlns:a16="http://schemas.microsoft.com/office/drawing/2014/main" id="{2AE69856-96C5-4DB6-88AC-28DBFCE73F13}"/>
              </a:ext>
            </a:extLst>
          </p:cNvPr>
          <p:cNvPicPr>
            <a:picLocks noChangeAspect="1"/>
          </p:cNvPicPr>
          <p:nvPr/>
        </p:nvPicPr>
        <p:blipFill>
          <a:blip r:embed="rId9" cstate="print">
            <a:extLst>
              <a:ext uri="{28A0092B-C50C-407E-A947-70E740481C1C}">
                <a14:useLocalDpi xmlns:a14="http://schemas.microsoft.com/office/drawing/2010/main"/>
              </a:ext>
            </a:extLst>
          </a:blip>
          <a:stretch>
            <a:fillRect/>
          </a:stretch>
        </p:blipFill>
        <p:spPr>
          <a:xfrm>
            <a:off x="6244859" y="3355086"/>
            <a:ext cx="1844914" cy="706863"/>
          </a:xfrm>
          <a:prstGeom prst="rect">
            <a:avLst/>
          </a:prstGeom>
        </p:spPr>
      </p:pic>
      <p:sp>
        <p:nvSpPr>
          <p:cNvPr id="11" name="Abgerundetes Rechteck 5">
            <a:extLst>
              <a:ext uri="{FF2B5EF4-FFF2-40B4-BE49-F238E27FC236}">
                <a16:creationId xmlns:a16="http://schemas.microsoft.com/office/drawing/2014/main" id="{073F0DB3-7C70-463C-8166-A4F0F125CFF1}"/>
              </a:ext>
            </a:extLst>
          </p:cNvPr>
          <p:cNvSpPr/>
          <p:nvPr/>
        </p:nvSpPr>
        <p:spPr>
          <a:xfrm>
            <a:off x="6046023" y="5133035"/>
            <a:ext cx="5655421" cy="1146400"/>
          </a:xfrm>
          <a:prstGeom prst="round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AT"/>
          </a:p>
        </p:txBody>
      </p:sp>
      <p:pic>
        <p:nvPicPr>
          <p:cNvPr id="13" name="Grafik 20">
            <a:extLst>
              <a:ext uri="{FF2B5EF4-FFF2-40B4-BE49-F238E27FC236}">
                <a16:creationId xmlns:a16="http://schemas.microsoft.com/office/drawing/2014/main" id="{20D56240-5CEF-4D14-8B8E-FF9A66755B3C}"/>
              </a:ext>
            </a:extLst>
          </p:cNvPr>
          <p:cNvPicPr>
            <a:picLocks noChangeAspect="1"/>
          </p:cNvPicPr>
          <p:nvPr/>
        </p:nvPicPr>
        <p:blipFill>
          <a:blip r:embed="rId10">
            <a:extLst>
              <a:ext uri="{28A0092B-C50C-407E-A947-70E740481C1C}">
                <a14:useLocalDpi xmlns:a14="http://schemas.microsoft.com/office/drawing/2010/main"/>
              </a:ext>
            </a:extLst>
          </a:blip>
          <a:stretch>
            <a:fillRect/>
          </a:stretch>
        </p:blipFill>
        <p:spPr>
          <a:xfrm>
            <a:off x="9037922" y="5249642"/>
            <a:ext cx="2337729" cy="755866"/>
          </a:xfrm>
          <a:prstGeom prst="rect">
            <a:avLst/>
          </a:prstGeom>
        </p:spPr>
      </p:pic>
      <p:pic>
        <p:nvPicPr>
          <p:cNvPr id="34" name="Grafik 1" descr="&lt;tb&gt;&lt;regionid&gt;0fb22cd2-aba8-4e56-816b-960f86fdd0f8&lt;/regionid&gt; &lt;dir&gt;1&lt;/dir&gt;   &lt;condtition&gt;&lt;![CDATA[Industry =  &quot;Transport, Tourism, Communication, Recreation and Art&quot; or Industry =  &quot;All Industries&quot;]]&gt;&lt;/condtition&gt;&lt;/tb&gt;">
            <a:extLst>
              <a:ext uri="{FF2B5EF4-FFF2-40B4-BE49-F238E27FC236}">
                <a16:creationId xmlns:a16="http://schemas.microsoft.com/office/drawing/2014/main" id="{14BB57FF-83E2-461B-B5C3-E2EB9725D15C}"/>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1075357" y="-834887"/>
            <a:ext cx="781159" cy="600159"/>
          </a:xfrm>
          <a:prstGeom prst="rect">
            <a:avLst/>
          </a:prstGeom>
        </p:spPr>
      </p:pic>
      <p:pic>
        <p:nvPicPr>
          <p:cNvPr id="36" name="Picture 35">
            <a:extLst>
              <a:ext uri="{FF2B5EF4-FFF2-40B4-BE49-F238E27FC236}">
                <a16:creationId xmlns:a16="http://schemas.microsoft.com/office/drawing/2014/main" id="{E2FF3B52-E4B8-4011-BD1F-147FDE29A248}"/>
              </a:ext>
            </a:extLst>
          </p:cNvPr>
          <p:cNvPicPr>
            <a:picLocks noChangeAspect="1"/>
          </p:cNvPicPr>
          <p:nvPr/>
        </p:nvPicPr>
        <p:blipFill>
          <a:blip r:embed="rId12" cstate="print">
            <a:extLst>
              <a:ext uri="{28A0092B-C50C-407E-A947-70E740481C1C}">
                <a14:useLocalDpi xmlns:a14="http://schemas.microsoft.com/office/drawing/2010/main"/>
              </a:ext>
            </a:extLst>
          </a:blip>
          <a:stretch>
            <a:fillRect/>
          </a:stretch>
        </p:blipFill>
        <p:spPr>
          <a:xfrm>
            <a:off x="6380799" y="5386177"/>
            <a:ext cx="2331330" cy="644613"/>
          </a:xfrm>
          <a:prstGeom prst="rect">
            <a:avLst/>
          </a:prstGeom>
        </p:spPr>
      </p:pic>
    </p:spTree>
    <p:extLst>
      <p:ext uri="{BB962C8B-B14F-4D97-AF65-F5344CB8AC3E}">
        <p14:creationId xmlns:p14="http://schemas.microsoft.com/office/powerpoint/2010/main" val="32671218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F2CD4807-4985-4E01-8162-6F8944B6F3AC}"/>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1297143" y="714081"/>
            <a:ext cx="4798857" cy="4343507"/>
          </a:xfrm>
          <a:prstGeom prst="rect">
            <a:avLst/>
          </a:prstGeom>
          <a:effectLst>
            <a:outerShdw blurRad="50800" dist="38100" dir="2700000" algn="tl" rotWithShape="0">
              <a:prstClr val="black">
                <a:alpha val="40000"/>
              </a:prstClr>
            </a:outerShdw>
          </a:effectLst>
        </p:spPr>
      </p:pic>
      <p:pic>
        <p:nvPicPr>
          <p:cNvPr id="16" name="Grafik 44">
            <a:extLst>
              <a:ext uri="{FF2B5EF4-FFF2-40B4-BE49-F238E27FC236}">
                <a16:creationId xmlns:a16="http://schemas.microsoft.com/office/drawing/2014/main" id="{C91ED9D9-F14F-4D4B-9E7D-D671B053EBDF}"/>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398820" y="74488"/>
            <a:ext cx="1638600" cy="546200"/>
          </a:xfrm>
          <a:prstGeom prst="rect">
            <a:avLst/>
          </a:prstGeom>
        </p:spPr>
      </p:pic>
      <p:sp>
        <p:nvSpPr>
          <p:cNvPr id="17" name="Rechteck 9">
            <a:extLst>
              <a:ext uri="{FF2B5EF4-FFF2-40B4-BE49-F238E27FC236}">
                <a16:creationId xmlns:a16="http://schemas.microsoft.com/office/drawing/2014/main" id="{787EBD55-88A8-4A10-82EF-DAF1DFBFEF0F}"/>
              </a:ext>
            </a:extLst>
          </p:cNvPr>
          <p:cNvSpPr/>
          <p:nvPr/>
        </p:nvSpPr>
        <p:spPr>
          <a:xfrm>
            <a:off x="0" y="5176495"/>
            <a:ext cx="12192000" cy="1200329"/>
          </a:xfrm>
          <a:prstGeom prst="rect">
            <a:avLst/>
          </a:prstGeom>
          <a:solidFill>
            <a:srgbClr val="00A300"/>
          </a:solidFill>
          <a:effectLst/>
          <a:scene3d>
            <a:camera prst="orthographicFront"/>
            <a:lightRig rig="threePt" dir="t"/>
          </a:scene3d>
          <a:sp3d/>
        </p:spPr>
        <p:txBody>
          <a:bodyPr wrap="square">
            <a:spAutoFit/>
            <a:scene3d>
              <a:camera prst="orthographicFront"/>
              <a:lightRig rig="flat" dir="t">
                <a:rot lat="0" lon="0" rev="18900000"/>
              </a:lightRig>
            </a:scene3d>
            <a:sp3d contourW="12700" prstMaterial="powder">
              <a:extrusionClr>
                <a:srgbClr val="00A300"/>
              </a:extrusionClr>
              <a:contourClr>
                <a:srgbClr val="00A300"/>
              </a:contourClr>
            </a:sp3d>
          </a:bodyPr>
          <a:lstStyle/>
          <a:p>
            <a:pPr algn="ctr"/>
            <a:r>
              <a:rPr lang="en-GB" sz="3600" b="1" dirty="0">
                <a:ln/>
                <a:solidFill>
                  <a:schemeClr val="bg1"/>
                </a:solidFill>
                <a:cs typeface="DIN-Medium"/>
              </a:rPr>
              <a:t>Template design in Microsoft® Office </a:t>
            </a:r>
            <a:br>
              <a:rPr lang="en-GB" sz="3600" b="1" dirty="0">
                <a:ln/>
                <a:solidFill>
                  <a:schemeClr val="bg1"/>
                </a:solidFill>
                <a:cs typeface="DIN-Medium"/>
              </a:rPr>
            </a:br>
            <a:r>
              <a:rPr lang="en-GB" sz="3600" b="1" dirty="0">
                <a:ln/>
                <a:solidFill>
                  <a:schemeClr val="bg1"/>
                </a:solidFill>
                <a:cs typeface="DIN-Medium"/>
              </a:rPr>
              <a:t>Generate documents from &lt;%</a:t>
            </a:r>
            <a:r>
              <a:rPr lang="en-GB" sz="3600" b="1" dirty="0" err="1">
                <a:ln/>
                <a:solidFill>
                  <a:schemeClr val="bg1"/>
                </a:solidFill>
                <a:cs typeface="DIN-Medium"/>
              </a:rPr>
              <a:t>Technology.DocGenAus</a:t>
            </a:r>
            <a:r>
              <a:rPr lang="en-GB" sz="3600" b="1" dirty="0">
                <a:ln/>
                <a:solidFill>
                  <a:schemeClr val="bg1"/>
                </a:solidFill>
                <a:cs typeface="DIN-Medium"/>
              </a:rPr>
              <a:t>%&gt;</a:t>
            </a:r>
          </a:p>
        </p:txBody>
      </p:sp>
      <p:pic>
        <p:nvPicPr>
          <p:cNvPr id="18" name="Picture 17">
            <a:extLst>
              <a:ext uri="{FF2B5EF4-FFF2-40B4-BE49-F238E27FC236}">
                <a16:creationId xmlns:a16="http://schemas.microsoft.com/office/drawing/2014/main" id="{BD6980A9-4C64-48B8-B374-26E87349501F}"/>
              </a:ext>
            </a:extLst>
          </p:cNvPr>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116387" y="1199886"/>
            <a:ext cx="1014273" cy="858751"/>
          </a:xfrm>
          <a:prstGeom prst="rect">
            <a:avLst/>
          </a:prstGeom>
        </p:spPr>
      </p:pic>
      <p:pic>
        <p:nvPicPr>
          <p:cNvPr id="19" name="Picture 18">
            <a:extLst>
              <a:ext uri="{FF2B5EF4-FFF2-40B4-BE49-F238E27FC236}">
                <a16:creationId xmlns:a16="http://schemas.microsoft.com/office/drawing/2014/main" id="{6FB4FCBF-77A1-4C5C-ACF4-A4FFE04BD2B1}"/>
              </a:ext>
            </a:extLst>
          </p:cNvPr>
          <p:cNvPicPr>
            <a:picLocks noChangeAspect="1"/>
          </p:cNvPicPr>
          <p:nvPr/>
        </p:nvPicPr>
        <p:blipFill>
          <a:blip r:embed="rId6">
            <a:extLst>
              <a:ext uri="{28A0092B-C50C-407E-A947-70E740481C1C}">
                <a14:useLocalDpi xmlns:a14="http://schemas.microsoft.com/office/drawing/2010/main"/>
              </a:ext>
            </a:extLst>
          </a:blip>
          <a:stretch>
            <a:fillRect/>
          </a:stretch>
        </p:blipFill>
        <p:spPr>
          <a:xfrm>
            <a:off x="119166" y="3246662"/>
            <a:ext cx="1088008" cy="913927"/>
          </a:xfrm>
          <a:prstGeom prst="rect">
            <a:avLst/>
          </a:prstGeom>
        </p:spPr>
      </p:pic>
      <p:pic>
        <p:nvPicPr>
          <p:cNvPr id="20" name="Picture 19">
            <a:extLst>
              <a:ext uri="{FF2B5EF4-FFF2-40B4-BE49-F238E27FC236}">
                <a16:creationId xmlns:a16="http://schemas.microsoft.com/office/drawing/2014/main" id="{6198309B-5681-4ECD-9D31-CFEA132395AB}"/>
              </a:ext>
            </a:extLst>
          </p:cNvPr>
          <p:cNvPicPr>
            <a:picLocks noChangeAspect="1"/>
          </p:cNvPicPr>
          <p:nvPr/>
        </p:nvPicPr>
        <p:blipFill>
          <a:blip r:embed="rId7">
            <a:extLst>
              <a:ext uri="{28A0092B-C50C-407E-A947-70E740481C1C}">
                <a14:useLocalDpi xmlns:a14="http://schemas.microsoft.com/office/drawing/2010/main"/>
              </a:ext>
            </a:extLst>
          </a:blip>
          <a:stretch>
            <a:fillRect/>
          </a:stretch>
        </p:blipFill>
        <p:spPr>
          <a:xfrm>
            <a:off x="96674" y="2218264"/>
            <a:ext cx="1033986" cy="903014"/>
          </a:xfrm>
          <a:prstGeom prst="rect">
            <a:avLst/>
          </a:prstGeom>
        </p:spPr>
      </p:pic>
      <p:cxnSp>
        <p:nvCxnSpPr>
          <p:cNvPr id="21" name="Gerade Verbindung mit Pfeil 19">
            <a:extLst>
              <a:ext uri="{FF2B5EF4-FFF2-40B4-BE49-F238E27FC236}">
                <a16:creationId xmlns:a16="http://schemas.microsoft.com/office/drawing/2014/main" id="{8C23C160-AD1D-4299-8D5D-20F2100312E5}"/>
              </a:ext>
            </a:extLst>
          </p:cNvPr>
          <p:cNvCxnSpPr>
            <a:cxnSpLocks/>
          </p:cNvCxnSpPr>
          <p:nvPr/>
        </p:nvCxnSpPr>
        <p:spPr>
          <a:xfrm flipH="1">
            <a:off x="6373504" y="3121278"/>
            <a:ext cx="693888" cy="0"/>
          </a:xfrm>
          <a:prstGeom prst="straightConnector1">
            <a:avLst/>
          </a:prstGeom>
          <a:noFill/>
          <a:ln w="76200" cap="rnd">
            <a:solidFill>
              <a:srgbClr val="00A300"/>
            </a:solidFill>
            <a:headEnd type="arrow"/>
            <a:tailEnd type="none" w="lg" len="med"/>
          </a:ln>
          <a:effectLst>
            <a:outerShdw blurRad="50800" dist="63500" dir="5400000" algn="ctr" rotWithShape="0">
              <a:schemeClr val="bg1">
                <a:lumMod val="50000"/>
              </a:schemeClr>
            </a:outerShdw>
          </a:effectLst>
        </p:spPr>
        <p:style>
          <a:lnRef idx="2">
            <a:schemeClr val="accent1">
              <a:shade val="50000"/>
            </a:schemeClr>
          </a:lnRef>
          <a:fillRef idx="1">
            <a:schemeClr val="accent1"/>
          </a:fillRef>
          <a:effectRef idx="0">
            <a:schemeClr val="accent1"/>
          </a:effectRef>
          <a:fontRef idx="minor">
            <a:schemeClr val="lt1"/>
          </a:fontRef>
        </p:style>
      </p:cxnSp>
      <p:pic>
        <p:nvPicPr>
          <p:cNvPr id="22" name="Picture 21">
            <a:extLst>
              <a:ext uri="{FF2B5EF4-FFF2-40B4-BE49-F238E27FC236}">
                <a16:creationId xmlns:a16="http://schemas.microsoft.com/office/drawing/2014/main" id="{CD9BE3BD-B741-440E-B0F3-1613049319D2}"/>
              </a:ext>
            </a:extLst>
          </p:cNvPr>
          <p:cNvPicPr>
            <a:picLocks noChangeAspect="1"/>
          </p:cNvPicPr>
          <p:nvPr/>
        </p:nvPicPr>
        <p:blipFill rotWithShape="1">
          <a:blip r:embed="rId8">
            <a:extLst>
              <a:ext uri="{28A0092B-C50C-407E-A947-70E740481C1C}">
                <a14:useLocalDpi xmlns:a14="http://schemas.microsoft.com/office/drawing/2010/main" val="0"/>
              </a:ext>
            </a:extLst>
          </a:blip>
          <a:srcRect l="-1538" r="2199"/>
          <a:stretch/>
        </p:blipFill>
        <p:spPr>
          <a:xfrm>
            <a:off x="7022207" y="739595"/>
            <a:ext cx="4930113" cy="4343506"/>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613125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Grafik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398820" y="74488"/>
            <a:ext cx="1638600" cy="546200"/>
          </a:xfrm>
          <a:prstGeom prst="rect">
            <a:avLst/>
          </a:prstGeom>
        </p:spPr>
      </p:pic>
      <p:grpSp>
        <p:nvGrpSpPr>
          <p:cNvPr id="31" name="Gruppieren 2"/>
          <p:cNvGrpSpPr/>
          <p:nvPr/>
        </p:nvGrpSpPr>
        <p:grpSpPr>
          <a:xfrm>
            <a:off x="1478502" y="1567658"/>
            <a:ext cx="9436794" cy="4196374"/>
            <a:chOff x="1749225" y="1233769"/>
            <a:chExt cx="9694093" cy="4541029"/>
          </a:xfrm>
        </p:grpSpPr>
        <p:cxnSp>
          <p:nvCxnSpPr>
            <p:cNvPr id="32" name="Gerade Verbindung mit Pfeil 28"/>
            <p:cNvCxnSpPr/>
            <p:nvPr/>
          </p:nvCxnSpPr>
          <p:spPr>
            <a:xfrm>
              <a:off x="3683712" y="1463174"/>
              <a:ext cx="1238255" cy="321529"/>
            </a:xfrm>
            <a:prstGeom prst="straightConnector1">
              <a:avLst/>
            </a:prstGeom>
            <a:ln w="50800" cap="rnd">
              <a:solidFill>
                <a:srgbClr val="666666"/>
              </a:solidFill>
              <a:tailEnd type="arrow"/>
            </a:ln>
            <a:effectLst>
              <a:outerShdw blurRad="50800" dist="63500" dir="5400000" algn="ctr" rotWithShape="0">
                <a:srgbClr val="999999"/>
              </a:outerShdw>
            </a:effectLst>
          </p:spPr>
          <p:style>
            <a:lnRef idx="1">
              <a:schemeClr val="accent1"/>
            </a:lnRef>
            <a:fillRef idx="0">
              <a:schemeClr val="accent1"/>
            </a:fillRef>
            <a:effectRef idx="0">
              <a:schemeClr val="accent1"/>
            </a:effectRef>
            <a:fontRef idx="minor">
              <a:schemeClr val="tx1"/>
            </a:fontRef>
          </p:style>
        </p:cxnSp>
        <p:cxnSp>
          <p:nvCxnSpPr>
            <p:cNvPr id="33" name="Gerade Verbindung mit Pfeil 36"/>
            <p:cNvCxnSpPr/>
            <p:nvPr/>
          </p:nvCxnSpPr>
          <p:spPr>
            <a:xfrm>
              <a:off x="3496470" y="2463305"/>
              <a:ext cx="1425496" cy="0"/>
            </a:xfrm>
            <a:prstGeom prst="straightConnector1">
              <a:avLst/>
            </a:prstGeom>
            <a:ln w="50800" cap="rnd">
              <a:solidFill>
                <a:srgbClr val="666666"/>
              </a:solidFill>
              <a:tailEnd type="arrow"/>
            </a:ln>
            <a:effectLst>
              <a:outerShdw blurRad="50800" dist="63500" dir="5400000" algn="ctr" rotWithShape="0">
                <a:srgbClr val="999999"/>
              </a:outerShdw>
            </a:effectLst>
          </p:spPr>
          <p:style>
            <a:lnRef idx="1">
              <a:schemeClr val="accent1"/>
            </a:lnRef>
            <a:fillRef idx="0">
              <a:schemeClr val="accent1"/>
            </a:fillRef>
            <a:effectRef idx="0">
              <a:schemeClr val="accent1"/>
            </a:effectRef>
            <a:fontRef idx="minor">
              <a:schemeClr val="tx1"/>
            </a:fontRef>
          </p:style>
        </p:cxnSp>
        <p:cxnSp>
          <p:nvCxnSpPr>
            <p:cNvPr id="35" name="Gerade Verbindung mit Pfeil 38"/>
            <p:cNvCxnSpPr/>
            <p:nvPr/>
          </p:nvCxnSpPr>
          <p:spPr>
            <a:xfrm flipH="1" flipV="1">
              <a:off x="6653307" y="2762982"/>
              <a:ext cx="340418" cy="1071150"/>
            </a:xfrm>
            <a:prstGeom prst="straightConnector1">
              <a:avLst/>
            </a:prstGeom>
            <a:ln w="50800" cap="rnd">
              <a:solidFill>
                <a:srgbClr val="666666"/>
              </a:solidFill>
              <a:tailEnd type="arrow"/>
            </a:ln>
            <a:effectLst>
              <a:outerShdw blurRad="50800" dist="63500" dir="5400000" algn="ctr" rotWithShape="0">
                <a:srgbClr val="999999"/>
              </a:outerShdw>
            </a:effectLst>
          </p:spPr>
          <p:style>
            <a:lnRef idx="1">
              <a:schemeClr val="accent1"/>
            </a:lnRef>
            <a:fillRef idx="0">
              <a:schemeClr val="accent1"/>
            </a:fillRef>
            <a:effectRef idx="0">
              <a:schemeClr val="accent1"/>
            </a:effectRef>
            <a:fontRef idx="minor">
              <a:schemeClr val="tx1"/>
            </a:fontRef>
          </p:style>
        </p:cxnSp>
        <p:sp>
          <p:nvSpPr>
            <p:cNvPr id="36" name="Rechteck 40"/>
            <p:cNvSpPr/>
            <p:nvPr/>
          </p:nvSpPr>
          <p:spPr>
            <a:xfrm>
              <a:off x="1749225" y="2823432"/>
              <a:ext cx="1889962" cy="499582"/>
            </a:xfrm>
            <a:prstGeom prst="rect">
              <a:avLst/>
            </a:prstGeom>
          </p:spPr>
          <p:txBody>
            <a:bodyPr wrap="none">
              <a:spAutoFit/>
            </a:bodyPr>
            <a:ls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de-DE" sz="2400" dirty="0">
                  <a:latin typeface="DIN-Medium"/>
                  <a:cs typeface="DIN-Medium"/>
                </a:rPr>
                <a:t>WebService</a:t>
              </a:r>
              <a:endParaRPr lang="de-AT" sz="2400" dirty="0"/>
            </a:p>
          </p:txBody>
        </p:sp>
        <p:sp>
          <p:nvSpPr>
            <p:cNvPr id="37" name="Rechteck 43"/>
            <p:cNvSpPr/>
            <p:nvPr/>
          </p:nvSpPr>
          <p:spPr>
            <a:xfrm>
              <a:off x="1813267" y="1233769"/>
              <a:ext cx="1544944" cy="499582"/>
            </a:xfrm>
            <a:prstGeom prst="rect">
              <a:avLst/>
            </a:prstGeom>
          </p:spPr>
          <p:txBody>
            <a:bodyPr wrap="none">
              <a:spAutoFit/>
            </a:bodyPr>
            <a:ls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de-DE" sz="2400" dirty="0">
                  <a:latin typeface="DIN-Medium"/>
                  <a:cs typeface="DIN-Medium"/>
                </a:rPr>
                <a:t>Database</a:t>
              </a:r>
              <a:endParaRPr lang="de-AT" sz="2400" dirty="0"/>
            </a:p>
          </p:txBody>
        </p:sp>
        <p:sp>
          <p:nvSpPr>
            <p:cNvPr id="38" name="Rechteck 49"/>
            <p:cNvSpPr/>
            <p:nvPr/>
          </p:nvSpPr>
          <p:spPr>
            <a:xfrm>
              <a:off x="9033557" y="1257196"/>
              <a:ext cx="1279823" cy="499582"/>
            </a:xfrm>
            <a:prstGeom prst="rect">
              <a:avLst/>
            </a:prstGeom>
          </p:spPr>
          <p:txBody>
            <a:bodyPr wrap="none">
              <a:spAutoFit/>
            </a:bodyPr>
            <a:ls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de-DE" sz="2400" dirty="0">
                  <a:latin typeface="DIN-Medium"/>
                  <a:cs typeface="DIN-Medium"/>
                </a:rPr>
                <a:t>Custom</a:t>
              </a:r>
              <a:endParaRPr lang="de-AT" sz="2400" dirty="0"/>
            </a:p>
          </p:txBody>
        </p:sp>
        <p:pic>
          <p:nvPicPr>
            <p:cNvPr id="39" name="Grafik 56"/>
            <p:cNvPicPr>
              <a:picLocks noChangeAspect="1"/>
            </p:cNvPicPr>
            <p:nvPr/>
          </p:nvPicPr>
          <p:blipFill>
            <a:blip r:embed="rId4"/>
            <a:stretch>
              <a:fillRect/>
            </a:stretch>
          </p:blipFill>
          <p:spPr>
            <a:xfrm>
              <a:off x="8067942" y="3788323"/>
              <a:ext cx="1487113" cy="731564"/>
            </a:xfrm>
            <a:prstGeom prst="rect">
              <a:avLst/>
            </a:prstGeom>
          </p:spPr>
        </p:pic>
        <p:cxnSp>
          <p:nvCxnSpPr>
            <p:cNvPr id="41" name="Gerade Verbindung mit Pfeil 57"/>
            <p:cNvCxnSpPr/>
            <p:nvPr/>
          </p:nvCxnSpPr>
          <p:spPr>
            <a:xfrm flipH="1" flipV="1">
              <a:off x="7327554" y="2648629"/>
              <a:ext cx="845621" cy="826777"/>
            </a:xfrm>
            <a:prstGeom prst="straightConnector1">
              <a:avLst/>
            </a:prstGeom>
            <a:ln w="50800" cap="rnd">
              <a:solidFill>
                <a:srgbClr val="666666"/>
              </a:solidFill>
              <a:tailEnd type="arrow"/>
            </a:ln>
            <a:effectLst>
              <a:outerShdw blurRad="50800" dist="63500" dir="5400000" algn="ctr" rotWithShape="0">
                <a:srgbClr val="999999"/>
              </a:outerShdw>
            </a:effectLst>
          </p:spPr>
          <p:style>
            <a:lnRef idx="1">
              <a:schemeClr val="accent1"/>
            </a:lnRef>
            <a:fillRef idx="0">
              <a:schemeClr val="accent1"/>
            </a:fillRef>
            <a:effectRef idx="0">
              <a:schemeClr val="accent1"/>
            </a:effectRef>
            <a:fontRef idx="minor">
              <a:schemeClr val="tx1"/>
            </a:fontRef>
          </p:style>
        </p:cxnSp>
        <p:sp>
          <p:nvSpPr>
            <p:cNvPr id="43" name="Rechteck 58"/>
            <p:cNvSpPr/>
            <p:nvPr/>
          </p:nvSpPr>
          <p:spPr>
            <a:xfrm>
              <a:off x="4402066" y="5032470"/>
              <a:ext cx="1755722" cy="499582"/>
            </a:xfrm>
            <a:prstGeom prst="rect">
              <a:avLst/>
            </a:prstGeom>
          </p:spPr>
          <p:txBody>
            <a:bodyPr wrap="none">
              <a:spAutoFit/>
            </a:bodyPr>
            <a:lstStyle/>
            <a:p>
              <a:r>
                <a:rPr lang="de-DE" sz="2400" dirty="0">
                  <a:latin typeface="DIN-Medium"/>
                  <a:cs typeface="DIN-Medium"/>
                </a:rPr>
                <a:t>SharePoint</a:t>
              </a:r>
              <a:endParaRPr lang="de-AT" sz="2400" dirty="0"/>
            </a:p>
          </p:txBody>
        </p:sp>
        <p:cxnSp>
          <p:nvCxnSpPr>
            <p:cNvPr id="44" name="Gerade Verbindung mit Pfeil 57"/>
            <p:cNvCxnSpPr/>
            <p:nvPr/>
          </p:nvCxnSpPr>
          <p:spPr>
            <a:xfrm flipH="1" flipV="1">
              <a:off x="7555341" y="2409144"/>
              <a:ext cx="1726739" cy="16181"/>
            </a:xfrm>
            <a:prstGeom prst="straightConnector1">
              <a:avLst/>
            </a:prstGeom>
            <a:ln w="50800" cap="rnd">
              <a:solidFill>
                <a:srgbClr val="666666"/>
              </a:solidFill>
              <a:tailEnd type="arrow"/>
            </a:ln>
            <a:effectLst>
              <a:outerShdw blurRad="50800" dist="63500" dir="5400000" algn="ctr" rotWithShape="0">
                <a:srgbClr val="999999"/>
              </a:outerShdw>
            </a:effectLst>
          </p:spPr>
          <p:style>
            <a:lnRef idx="1">
              <a:schemeClr val="accent1"/>
            </a:lnRef>
            <a:fillRef idx="0">
              <a:schemeClr val="accent1"/>
            </a:fillRef>
            <a:effectRef idx="0">
              <a:schemeClr val="accent1"/>
            </a:effectRef>
            <a:fontRef idx="minor">
              <a:schemeClr val="tx1"/>
            </a:fontRef>
          </p:style>
        </p:cxnSp>
        <p:sp>
          <p:nvSpPr>
            <p:cNvPr id="50" name="Rechteck 54"/>
            <p:cNvSpPr/>
            <p:nvPr/>
          </p:nvSpPr>
          <p:spPr>
            <a:xfrm>
              <a:off x="8686396" y="2762982"/>
              <a:ext cx="2756922" cy="499582"/>
            </a:xfrm>
            <a:prstGeom prst="rect">
              <a:avLst/>
            </a:prstGeom>
          </p:spPr>
          <p:txBody>
            <a:bodyPr wrap="none">
              <a:spAutoFit/>
            </a:bodyPr>
            <a:ls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de-DE" sz="2400" dirty="0">
                  <a:latin typeface="DIN-Medium"/>
                  <a:cs typeface="DIN-Medium"/>
                </a:rPr>
                <a:t>MS Dynamics 365</a:t>
              </a:r>
              <a:endParaRPr lang="de-AT" sz="2400" dirty="0"/>
            </a:p>
          </p:txBody>
        </p:sp>
        <p:sp>
          <p:nvSpPr>
            <p:cNvPr id="51" name="Textfeld 30"/>
            <p:cNvSpPr txBox="1"/>
            <p:nvPr/>
          </p:nvSpPr>
          <p:spPr>
            <a:xfrm>
              <a:off x="4134475" y="5405466"/>
              <a:ext cx="2677297" cy="369332"/>
            </a:xfrm>
            <a:prstGeom prst="rect">
              <a:avLst/>
            </a:prstGeom>
            <a:noFill/>
          </p:spPr>
          <p:txBody>
            <a:bodyPr wrap="square" rtlCol="0">
              <a:spAutoFit/>
            </a:bodyPr>
            <a:lstStyle/>
            <a:p>
              <a:r>
                <a:rPr lang="de-AT" dirty="0"/>
                <a:t>Office 365 &amp; on Prem</a:t>
              </a:r>
            </a:p>
          </p:txBody>
        </p:sp>
        <p:sp>
          <p:nvSpPr>
            <p:cNvPr id="52" name="Textfeld 32"/>
            <p:cNvSpPr txBox="1"/>
            <p:nvPr/>
          </p:nvSpPr>
          <p:spPr>
            <a:xfrm>
              <a:off x="8532807" y="3147702"/>
              <a:ext cx="2856776" cy="699415"/>
            </a:xfrm>
            <a:prstGeom prst="rect">
              <a:avLst/>
            </a:prstGeom>
            <a:noFill/>
          </p:spPr>
          <p:txBody>
            <a:bodyPr wrap="square" rtlCol="0">
              <a:spAutoFit/>
            </a:bodyPr>
            <a:lstStyle/>
            <a:p>
              <a:pPr algn="r"/>
              <a:r>
                <a:rPr lang="de-AT" dirty="0"/>
                <a:t>CRM, NAV, AX</a:t>
              </a:r>
              <a:br>
                <a:rPr lang="de-AT" dirty="0"/>
              </a:br>
              <a:r>
                <a:rPr lang="de-AT" dirty="0"/>
                <a:t>Online &amp; on Prem</a:t>
              </a:r>
            </a:p>
          </p:txBody>
        </p:sp>
      </p:grpSp>
      <p:pic>
        <p:nvPicPr>
          <p:cNvPr id="56" name="Picture 5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087398" y="2262320"/>
            <a:ext cx="791748" cy="791748"/>
          </a:xfrm>
          <a:prstGeom prst="rect">
            <a:avLst/>
          </a:prstGeom>
        </p:spPr>
      </p:pic>
      <p:pic>
        <p:nvPicPr>
          <p:cNvPr id="57" name="Picture 56"/>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811421" y="845019"/>
            <a:ext cx="762000" cy="762000"/>
          </a:xfrm>
          <a:prstGeom prst="rect">
            <a:avLst/>
          </a:prstGeom>
        </p:spPr>
      </p:pic>
      <p:sp>
        <p:nvSpPr>
          <p:cNvPr id="58" name="Rechteck 40"/>
          <p:cNvSpPr/>
          <p:nvPr/>
        </p:nvSpPr>
        <p:spPr>
          <a:xfrm>
            <a:off x="5897241" y="5080650"/>
            <a:ext cx="1723549" cy="461665"/>
          </a:xfrm>
          <a:prstGeom prst="rect">
            <a:avLst/>
          </a:prstGeom>
        </p:spPr>
        <p:txBody>
          <a:bodyPr wrap="none">
            <a:spAutoFit/>
          </a:bodyPr>
          <a:ls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de-DE" sz="2400" dirty="0">
                <a:latin typeface="DIN-Medium"/>
              </a:rPr>
              <a:t>XML/JSON</a:t>
            </a:r>
            <a:endParaRPr lang="de-AT" sz="2400" dirty="0"/>
          </a:p>
        </p:txBody>
      </p:sp>
      <p:pic>
        <p:nvPicPr>
          <p:cNvPr id="59" name="Grafik 6"/>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017313" y="788375"/>
            <a:ext cx="794829" cy="794829"/>
          </a:xfrm>
          <a:prstGeom prst="rect">
            <a:avLst/>
          </a:prstGeom>
        </p:spPr>
      </p:pic>
      <p:pic>
        <p:nvPicPr>
          <p:cNvPr id="68" name="Picture 67"/>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4857714" y="339115"/>
            <a:ext cx="1990689" cy="2364760"/>
          </a:xfrm>
          <a:prstGeom prst="rect">
            <a:avLst/>
          </a:prstGeom>
          <a:effectLst>
            <a:outerShdw blurRad="50800" dist="38100" dir="2700000" algn="tl" rotWithShape="0">
              <a:prstClr val="black">
                <a:alpha val="40000"/>
              </a:prstClr>
            </a:outerShdw>
          </a:effectLst>
        </p:spPr>
      </p:pic>
      <p:cxnSp>
        <p:nvCxnSpPr>
          <p:cNvPr id="75" name="Gerade Verbindung mit Pfeil 28"/>
          <p:cNvCxnSpPr/>
          <p:nvPr/>
        </p:nvCxnSpPr>
        <p:spPr>
          <a:xfrm flipH="1">
            <a:off x="7174633" y="1779652"/>
            <a:ext cx="1205389" cy="297126"/>
          </a:xfrm>
          <a:prstGeom prst="straightConnector1">
            <a:avLst/>
          </a:prstGeom>
          <a:ln w="50800" cap="rnd">
            <a:solidFill>
              <a:srgbClr val="666666"/>
            </a:solidFill>
            <a:tailEnd type="arrow"/>
          </a:ln>
          <a:effectLst>
            <a:outerShdw blurRad="50800" dist="63500" dir="5400000" algn="ctr" rotWithShape="0">
              <a:srgbClr val="999999"/>
            </a:outerShdw>
          </a:effectLst>
        </p:spPr>
        <p:style>
          <a:lnRef idx="1">
            <a:schemeClr val="accent1"/>
          </a:lnRef>
          <a:fillRef idx="0">
            <a:schemeClr val="accent1"/>
          </a:fillRef>
          <a:effectRef idx="0">
            <a:schemeClr val="accent1"/>
          </a:effectRef>
          <a:fontRef idx="minor">
            <a:schemeClr val="tx1"/>
          </a:fontRef>
        </p:style>
      </p:cxnSp>
      <p:cxnSp>
        <p:nvCxnSpPr>
          <p:cNvPr id="76" name="Gerade Verbindung mit Pfeil 57"/>
          <p:cNvCxnSpPr/>
          <p:nvPr/>
        </p:nvCxnSpPr>
        <p:spPr>
          <a:xfrm flipV="1">
            <a:off x="3971420" y="2891695"/>
            <a:ext cx="823177" cy="764026"/>
          </a:xfrm>
          <a:prstGeom prst="straightConnector1">
            <a:avLst/>
          </a:prstGeom>
          <a:ln w="50800" cap="rnd">
            <a:solidFill>
              <a:srgbClr val="666666"/>
            </a:solidFill>
            <a:tailEnd type="arrow"/>
          </a:ln>
          <a:effectLst>
            <a:outerShdw blurRad="50800" dist="63500" dir="5400000" algn="ctr" rotWithShape="0">
              <a:srgbClr val="999999"/>
            </a:outerShdw>
          </a:effectLst>
        </p:spPr>
        <p:style>
          <a:lnRef idx="1">
            <a:schemeClr val="accent1"/>
          </a:lnRef>
          <a:fillRef idx="0">
            <a:schemeClr val="accent1"/>
          </a:fillRef>
          <a:effectRef idx="0">
            <a:schemeClr val="accent1"/>
          </a:effectRef>
          <a:fontRef idx="minor">
            <a:schemeClr val="tx1"/>
          </a:fontRef>
        </p:style>
      </p:cxnSp>
      <p:cxnSp>
        <p:nvCxnSpPr>
          <p:cNvPr id="77" name="Gerade Verbindung mit Pfeil 38"/>
          <p:cNvCxnSpPr/>
          <p:nvPr/>
        </p:nvCxnSpPr>
        <p:spPr>
          <a:xfrm flipV="1">
            <a:off x="5171922" y="2975793"/>
            <a:ext cx="331383" cy="989852"/>
          </a:xfrm>
          <a:prstGeom prst="straightConnector1">
            <a:avLst/>
          </a:prstGeom>
          <a:ln w="50800" cap="rnd">
            <a:solidFill>
              <a:srgbClr val="666666"/>
            </a:solidFill>
            <a:tailEnd type="arrow"/>
          </a:ln>
          <a:effectLst>
            <a:outerShdw blurRad="50800" dist="63500" dir="5400000" algn="ctr" rotWithShape="0">
              <a:srgbClr val="999999"/>
            </a:outerShdw>
          </a:effectLst>
        </p:spPr>
        <p:style>
          <a:lnRef idx="1">
            <a:schemeClr val="accent1"/>
          </a:lnRef>
          <a:fillRef idx="0">
            <a:schemeClr val="accent1"/>
          </a:fillRef>
          <a:effectRef idx="0">
            <a:schemeClr val="accent1"/>
          </a:effectRef>
          <a:fontRef idx="minor">
            <a:schemeClr val="tx1"/>
          </a:fontRef>
        </p:style>
      </p:cxnSp>
      <p:pic>
        <p:nvPicPr>
          <p:cNvPr id="78" name="Grafik 3"/>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6217195" y="4138905"/>
            <a:ext cx="889462" cy="889462"/>
          </a:xfrm>
          <a:prstGeom prst="rect">
            <a:avLst/>
          </a:prstGeom>
        </p:spPr>
      </p:pic>
      <p:pic>
        <p:nvPicPr>
          <p:cNvPr id="79" name="Picture 78"/>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4497891" y="4060506"/>
            <a:ext cx="1087098" cy="1087098"/>
          </a:xfrm>
          <a:prstGeom prst="rect">
            <a:avLst/>
          </a:prstGeom>
        </p:spPr>
      </p:pic>
      <p:pic>
        <p:nvPicPr>
          <p:cNvPr id="80" name="Picture 79"/>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9815348" y="1706463"/>
            <a:ext cx="1310108" cy="1310108"/>
          </a:xfrm>
          <a:prstGeom prst="rect">
            <a:avLst/>
          </a:prstGeom>
        </p:spPr>
      </p:pic>
      <p:pic>
        <p:nvPicPr>
          <p:cNvPr id="81" name="Picture 80"/>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2801308" y="3666580"/>
            <a:ext cx="1033986" cy="903014"/>
          </a:xfrm>
          <a:prstGeom prst="rect">
            <a:avLst/>
          </a:prstGeom>
        </p:spPr>
      </p:pic>
      <p:sp>
        <p:nvSpPr>
          <p:cNvPr id="3" name="Rechteck 39">
            <a:extLst>
              <a:ext uri="{FF2B5EF4-FFF2-40B4-BE49-F238E27FC236}">
                <a16:creationId xmlns:a16="http://schemas.microsoft.com/office/drawing/2014/main" id="{6ECD6FFC-BF47-4667-B140-42B65B1D1D51}"/>
              </a:ext>
            </a:extLst>
          </p:cNvPr>
          <p:cNvSpPr/>
          <p:nvPr/>
        </p:nvSpPr>
        <p:spPr>
          <a:xfrm>
            <a:off x="0" y="6211669"/>
            <a:ext cx="12192000" cy="646331"/>
          </a:xfrm>
          <a:prstGeom prst="rect">
            <a:avLst/>
          </a:prstGeom>
          <a:solidFill>
            <a:srgbClr val="00A300"/>
          </a:solidFill>
          <a:effectLst/>
          <a:scene3d>
            <a:camera prst="orthographicFront"/>
            <a:lightRig rig="threePt" dir="t"/>
          </a:scene3d>
          <a:sp3d/>
        </p:spPr>
        <p:txBody>
          <a:bodyPr wrap="square">
            <a:spAutoFit/>
            <a:scene3d>
              <a:camera prst="orthographicFront"/>
              <a:lightRig rig="flat" dir="t">
                <a:rot lat="0" lon="0" rev="18900000"/>
              </a:lightRig>
            </a:scene3d>
            <a:sp3d contourW="12700" prstMaterial="powder">
              <a:extrusionClr>
                <a:srgbClr val="00A300"/>
              </a:extrusionClr>
              <a:contourClr>
                <a:srgbClr val="00A300"/>
              </a:contourClr>
            </a:sp3d>
          </a:bodyPr>
          <a:lstStyle/>
          <a:p>
            <a:pPr algn="ctr"/>
            <a:r>
              <a:rPr lang="en-GB" sz="3600" b="1" dirty="0">
                <a:ln/>
                <a:solidFill>
                  <a:schemeClr val="bg1"/>
                </a:solidFill>
                <a:cs typeface="DIN-Medium"/>
              </a:rPr>
              <a:t>Integrate data from various sources without programming</a:t>
            </a:r>
          </a:p>
        </p:txBody>
      </p:sp>
    </p:spTree>
    <p:extLst>
      <p:ext uri="{BB962C8B-B14F-4D97-AF65-F5344CB8AC3E}">
        <p14:creationId xmlns:p14="http://schemas.microsoft.com/office/powerpoint/2010/main" val="8704395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48618FF5-5075-4AD0-94A3-1E0164503FE6}"/>
              </a:ext>
            </a:extLst>
          </p:cNvPr>
          <p:cNvPicPr>
            <a:picLocks noChangeAspect="1"/>
          </p:cNvPicPr>
          <p:nvPr/>
        </p:nvPicPr>
        <p:blipFill>
          <a:blip r:embed="rId2"/>
          <a:stretch>
            <a:fillRect/>
          </a:stretch>
        </p:blipFill>
        <p:spPr>
          <a:xfrm>
            <a:off x="154580" y="347588"/>
            <a:ext cx="10147362" cy="4058944"/>
          </a:xfrm>
          <a:prstGeom prst="rect">
            <a:avLst/>
          </a:prstGeom>
        </p:spPr>
      </p:pic>
      <p:sp>
        <p:nvSpPr>
          <p:cNvPr id="9" name="Rechteck 8"/>
          <p:cNvSpPr/>
          <p:nvPr/>
        </p:nvSpPr>
        <p:spPr>
          <a:xfrm>
            <a:off x="1" y="3921005"/>
            <a:ext cx="4538856" cy="1200329"/>
          </a:xfrm>
          <a:prstGeom prst="rect">
            <a:avLst/>
          </a:prstGeom>
          <a:solidFill>
            <a:srgbClr val="00A300"/>
          </a:solidFill>
          <a:effectLst/>
          <a:scene3d>
            <a:camera prst="orthographicFront"/>
            <a:lightRig rig="threePt" dir="t"/>
          </a:scene3d>
          <a:sp3d/>
        </p:spPr>
        <p:txBody>
          <a:bodyPr wrap="square">
            <a:spAutoFit/>
            <a:scene3d>
              <a:camera prst="orthographicFront"/>
              <a:lightRig rig="flat" dir="t">
                <a:rot lat="0" lon="0" rev="18900000"/>
              </a:lightRig>
            </a:scene3d>
            <a:sp3d contourW="12700" prstMaterial="powder">
              <a:extrusionClr>
                <a:srgbClr val="00A300"/>
              </a:extrusionClr>
              <a:contourClr>
                <a:srgbClr val="00A300"/>
              </a:contourClr>
            </a:sp3d>
          </a:bodyPr>
          <a:lstStyle/>
          <a:p>
            <a:r>
              <a:rPr lang="en-GB" sz="3600" b="1" dirty="0">
                <a:ln/>
                <a:solidFill>
                  <a:schemeClr val="bg1"/>
                </a:solidFill>
                <a:cs typeface="DIN-Medium"/>
              </a:rPr>
              <a:t>Integrate your data</a:t>
            </a:r>
          </a:p>
          <a:p>
            <a:r>
              <a:rPr lang="en-GB" sz="3600" b="1" dirty="0">
                <a:ln/>
                <a:solidFill>
                  <a:schemeClr val="bg1"/>
                </a:solidFill>
                <a:cs typeface="DIN-Medium"/>
              </a:rPr>
              <a:t>Without programming</a:t>
            </a:r>
          </a:p>
        </p:txBody>
      </p:sp>
      <p:pic>
        <p:nvPicPr>
          <p:cNvPr id="3" name="Picture 2"/>
          <p:cNvPicPr>
            <a:picLocks noChangeAspect="1"/>
          </p:cNvPicPr>
          <p:nvPr/>
        </p:nvPicPr>
        <p:blipFill rotWithShape="1">
          <a:blip r:embed="rId3"/>
          <a:srcRect l="129" r="121" b="12133"/>
          <a:stretch/>
        </p:blipFill>
        <p:spPr>
          <a:xfrm>
            <a:off x="4538858" y="1496668"/>
            <a:ext cx="7498562" cy="4670922"/>
          </a:xfrm>
          <a:prstGeom prst="rect">
            <a:avLst/>
          </a:prstGeom>
          <a:effectLst>
            <a:outerShdw blurRad="50800" dist="38100" dir="8100000" algn="tr" rotWithShape="0">
              <a:prstClr val="black">
                <a:alpha val="40000"/>
              </a:prstClr>
            </a:outerShdw>
          </a:effectLst>
        </p:spPr>
      </p:pic>
      <p:pic>
        <p:nvPicPr>
          <p:cNvPr id="4" name="Grafik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398820" y="74488"/>
            <a:ext cx="1638600" cy="546200"/>
          </a:xfrm>
          <a:prstGeom prst="rect">
            <a:avLst/>
          </a:prstGeom>
        </p:spPr>
      </p:pic>
      <p:sp>
        <p:nvSpPr>
          <p:cNvPr id="12" name="Rechteck 11"/>
          <p:cNvSpPr/>
          <p:nvPr/>
        </p:nvSpPr>
        <p:spPr>
          <a:xfrm>
            <a:off x="4538857" y="5521259"/>
            <a:ext cx="7498563" cy="646331"/>
          </a:xfrm>
          <a:prstGeom prst="rect">
            <a:avLst/>
          </a:prstGeom>
          <a:solidFill>
            <a:srgbClr val="00A300"/>
          </a:solidFill>
          <a:effectLst/>
          <a:scene3d>
            <a:camera prst="orthographicFront"/>
            <a:lightRig rig="threePt" dir="t"/>
          </a:scene3d>
          <a:sp3d/>
        </p:spPr>
        <p:txBody>
          <a:bodyPr wrap="square">
            <a:spAutoFit/>
            <a:scene3d>
              <a:camera prst="orthographicFront"/>
              <a:lightRig rig="flat" dir="t">
                <a:rot lat="0" lon="0" rev="18900000"/>
              </a:lightRig>
            </a:scene3d>
            <a:sp3d contourW="12700" prstMaterial="powder">
              <a:extrusionClr>
                <a:srgbClr val="00A300"/>
              </a:extrusionClr>
              <a:contourClr>
                <a:srgbClr val="00A300"/>
              </a:contourClr>
            </a:sp3d>
          </a:bodyPr>
          <a:lstStyle/>
          <a:p>
            <a:r>
              <a:rPr lang="en-GB" sz="3600" b="1" dirty="0">
                <a:ln/>
                <a:solidFill>
                  <a:schemeClr val="bg1"/>
                </a:solidFill>
                <a:cs typeface="DIN-Medium"/>
              </a:rPr>
              <a:t>Insert data fields by drag &amp; drop</a:t>
            </a:r>
          </a:p>
        </p:txBody>
      </p:sp>
      <p:sp>
        <p:nvSpPr>
          <p:cNvPr id="13" name="Ellipse 6"/>
          <p:cNvSpPr/>
          <p:nvPr/>
        </p:nvSpPr>
        <p:spPr>
          <a:xfrm>
            <a:off x="5835301" y="2522220"/>
            <a:ext cx="1037939" cy="472440"/>
          </a:xfrm>
          <a:prstGeom prst="ellipse">
            <a:avLst/>
          </a:prstGeom>
          <a:noFill/>
          <a:ln w="76200">
            <a:solidFill>
              <a:srgbClr val="00A300"/>
            </a:solidFill>
          </a:ln>
          <a:effectLst>
            <a:outerShdw blurRad="50800" dist="63500" dir="5400000" algn="ctr" rotWithShape="0">
              <a:schemeClr val="bg1">
                <a:lumMod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AT"/>
          </a:p>
        </p:txBody>
      </p:sp>
      <p:cxnSp>
        <p:nvCxnSpPr>
          <p:cNvPr id="14" name="Gerade Verbindung mit Pfeil 7"/>
          <p:cNvCxnSpPr/>
          <p:nvPr/>
        </p:nvCxnSpPr>
        <p:spPr>
          <a:xfrm>
            <a:off x="7025640" y="2994660"/>
            <a:ext cx="2956560" cy="1005840"/>
          </a:xfrm>
          <a:prstGeom prst="straightConnector1">
            <a:avLst/>
          </a:prstGeom>
          <a:noFill/>
          <a:ln w="76200" cap="rnd">
            <a:solidFill>
              <a:srgbClr val="00A300"/>
            </a:solidFill>
            <a:headEnd type="arrow"/>
            <a:tailEnd type="none" w="lg" len="med"/>
          </a:ln>
          <a:effectLst>
            <a:outerShdw blurRad="50800" dist="63500" dir="5400000" algn="ctr" rotWithShape="0">
              <a:schemeClr val="bg1">
                <a:lumMod val="50000"/>
              </a:schemeClr>
            </a:outerShdw>
          </a:effectLst>
        </p:spPr>
        <p:style>
          <a:lnRef idx="2">
            <a:schemeClr val="accent1">
              <a:shade val="50000"/>
            </a:schemeClr>
          </a:lnRef>
          <a:fillRef idx="1">
            <a:schemeClr val="accent1"/>
          </a:fillRef>
          <a:effectRef idx="0">
            <a:schemeClr val="accent1"/>
          </a:effectRef>
          <a:fontRef idx="minor">
            <a:schemeClr val="lt1"/>
          </a:fontRef>
        </p:style>
      </p:cxnSp>
      <p:pic>
        <p:nvPicPr>
          <p:cNvPr id="17" name="Picture 16" descr="&lt;tb&gt;&lt;regionid&gt;a1dec74b-f0b7-471a-8658-b813f0f45d4c&lt;/regionid&gt; &lt;dir&gt;1&lt;/dir&gt;   &lt;condtition&gt;&lt;![CDATA[Technical_Channel &lt;&gt; &quot;None&quot;]]&gt;&lt;/condtition&gt;&lt;/tb&gt;"/>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30640" y="116056"/>
            <a:ext cx="781159" cy="600159"/>
          </a:xfrm>
          <a:prstGeom prst="rect">
            <a:avLst/>
          </a:prstGeom>
        </p:spPr>
      </p:pic>
    </p:spTree>
    <p:extLst>
      <p:ext uri="{BB962C8B-B14F-4D97-AF65-F5344CB8AC3E}">
        <p14:creationId xmlns:p14="http://schemas.microsoft.com/office/powerpoint/2010/main" val="38582744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870336" y="3188726"/>
            <a:ext cx="4909279" cy="2636130"/>
          </a:xfrm>
          <a:prstGeom prst="rect">
            <a:avLst/>
          </a:prstGeom>
          <a:effectLst>
            <a:outerShdw blurRad="50800" dist="38100" dir="2700000" algn="tl" rotWithShape="0">
              <a:prstClr val="black">
                <a:alpha val="40000"/>
              </a:prstClr>
            </a:outerShdw>
          </a:effectLst>
        </p:spPr>
      </p:pic>
      <p:pic>
        <p:nvPicPr>
          <p:cNvPr id="4" name="Picture 3"/>
          <p:cNvPicPr>
            <a:picLocks noChangeAspect="1"/>
          </p:cNvPicPr>
          <p:nvPr/>
        </p:nvPicPr>
        <p:blipFill rotWithShape="1">
          <a:blip r:embed="rId4">
            <a:extLst>
              <a:ext uri="{28A0092B-C50C-407E-A947-70E740481C1C}">
                <a14:useLocalDpi xmlns:a14="http://schemas.microsoft.com/office/drawing/2010/main" val="0"/>
              </a:ext>
            </a:extLst>
          </a:blip>
          <a:srcRect r="327"/>
          <a:stretch/>
        </p:blipFill>
        <p:spPr>
          <a:xfrm>
            <a:off x="60483" y="63864"/>
            <a:ext cx="3515785" cy="4285048"/>
          </a:xfrm>
          <a:prstGeom prst="rect">
            <a:avLst/>
          </a:prstGeom>
          <a:effectLst>
            <a:outerShdw blurRad="50800" dist="38100" dir="2700000" algn="tl" rotWithShape="0">
              <a:prstClr val="black">
                <a:alpha val="40000"/>
              </a:prstClr>
            </a:outerShdw>
          </a:effectLst>
        </p:spPr>
      </p:pic>
      <p:pic>
        <p:nvPicPr>
          <p:cNvPr id="2" name="Picture 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156391" y="63864"/>
            <a:ext cx="5147960" cy="2824116"/>
          </a:xfrm>
          <a:prstGeom prst="rect">
            <a:avLst/>
          </a:prstGeom>
          <a:effectLst>
            <a:outerShdw blurRad="50800" dist="38100" dir="2700000" algn="tl" rotWithShape="0">
              <a:prstClr val="black">
                <a:alpha val="40000"/>
              </a:prstClr>
            </a:outerShdw>
          </a:effectLst>
        </p:spPr>
      </p:pic>
      <p:pic>
        <p:nvPicPr>
          <p:cNvPr id="3" name="Picture 2" descr="&lt;tb&gt;&lt;regionid&gt;031b4f1d-19ad-4127-aafd-108a1194bf99&lt;/regionid&gt; &lt;dir&gt;1&lt;/dir&gt;   &lt;condtition&gt;&lt;![CDATA[Technical_Channel &lt;&gt; &quot;None&quot;]]&gt;&lt;/condtition&gt;&lt;/tb&gt;"/>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35274" y="47508"/>
            <a:ext cx="781159" cy="600159"/>
          </a:xfrm>
          <a:prstGeom prst="rect">
            <a:avLst/>
          </a:prstGeom>
        </p:spPr>
      </p:pic>
      <p:pic>
        <p:nvPicPr>
          <p:cNvPr id="23" name="Grafik 13"/>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0398820" y="74488"/>
            <a:ext cx="1638600" cy="546200"/>
          </a:xfrm>
          <a:prstGeom prst="rect">
            <a:avLst/>
          </a:prstGeom>
        </p:spPr>
      </p:pic>
      <p:cxnSp>
        <p:nvCxnSpPr>
          <p:cNvPr id="28" name="Gerade Verbindung mit Pfeil 12"/>
          <p:cNvCxnSpPr/>
          <p:nvPr/>
        </p:nvCxnSpPr>
        <p:spPr>
          <a:xfrm flipV="1">
            <a:off x="3183212" y="1909553"/>
            <a:ext cx="1745889" cy="709894"/>
          </a:xfrm>
          <a:prstGeom prst="straightConnector1">
            <a:avLst/>
          </a:prstGeom>
          <a:noFill/>
          <a:ln w="76200" cap="rnd">
            <a:solidFill>
              <a:srgbClr val="00A300"/>
            </a:solidFill>
            <a:headEnd type="arrow"/>
            <a:tailEnd type="none" w="lg" len="med"/>
          </a:ln>
          <a:effectLst>
            <a:outerShdw blurRad="50800" dist="63500" dir="5400000" algn="ctr" rotWithShape="0">
              <a:schemeClr val="bg1">
                <a:lumMod val="50000"/>
              </a:schemeClr>
            </a:outerShdw>
          </a:effectLst>
        </p:spPr>
        <p:style>
          <a:lnRef idx="2">
            <a:schemeClr val="accent1">
              <a:shade val="50000"/>
            </a:schemeClr>
          </a:lnRef>
          <a:fillRef idx="1">
            <a:schemeClr val="accent1"/>
          </a:fillRef>
          <a:effectRef idx="0">
            <a:schemeClr val="accent1"/>
          </a:effectRef>
          <a:fontRef idx="minor">
            <a:schemeClr val="lt1"/>
          </a:fontRef>
        </p:style>
      </p:cxnSp>
      <p:cxnSp>
        <p:nvCxnSpPr>
          <p:cNvPr id="29" name="Gerade Verbindung mit Pfeil 19"/>
          <p:cNvCxnSpPr/>
          <p:nvPr/>
        </p:nvCxnSpPr>
        <p:spPr>
          <a:xfrm flipV="1">
            <a:off x="7411453" y="2704682"/>
            <a:ext cx="558044" cy="1227926"/>
          </a:xfrm>
          <a:prstGeom prst="straightConnector1">
            <a:avLst/>
          </a:prstGeom>
          <a:noFill/>
          <a:ln w="76200" cap="rnd">
            <a:solidFill>
              <a:srgbClr val="00A300"/>
            </a:solidFill>
            <a:headEnd type="arrow"/>
            <a:tailEnd type="none" w="lg" len="med"/>
          </a:ln>
          <a:effectLst>
            <a:outerShdw blurRad="50800" dist="63500" dir="5400000" algn="ctr" rotWithShape="0">
              <a:schemeClr val="bg1">
                <a:lumMod val="50000"/>
              </a:schemeClr>
            </a:outerShdw>
          </a:effectLst>
        </p:spPr>
        <p:style>
          <a:lnRef idx="2">
            <a:schemeClr val="accent1">
              <a:shade val="50000"/>
            </a:schemeClr>
          </a:lnRef>
          <a:fillRef idx="1">
            <a:schemeClr val="accent1"/>
          </a:fillRef>
          <a:effectRef idx="0">
            <a:schemeClr val="accent1"/>
          </a:effectRef>
          <a:fontRef idx="minor">
            <a:schemeClr val="lt1"/>
          </a:fontRef>
        </p:style>
      </p:cxnSp>
      <p:pic>
        <p:nvPicPr>
          <p:cNvPr id="13" name="Picture 12"/>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0398820" y="1984966"/>
            <a:ext cx="1033986" cy="903014"/>
          </a:xfrm>
          <a:prstGeom prst="rect">
            <a:avLst/>
          </a:prstGeom>
        </p:spPr>
      </p:pic>
      <p:pic>
        <p:nvPicPr>
          <p:cNvPr id="14" name="Picture 13"/>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3602275" y="63864"/>
            <a:ext cx="1014273" cy="858751"/>
          </a:xfrm>
          <a:prstGeom prst="rect">
            <a:avLst/>
          </a:prstGeom>
        </p:spPr>
      </p:pic>
      <p:pic>
        <p:nvPicPr>
          <p:cNvPr id="15" name="Picture 14"/>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8920303" y="4905682"/>
            <a:ext cx="1088008" cy="913927"/>
          </a:xfrm>
          <a:prstGeom prst="rect">
            <a:avLst/>
          </a:prstGeom>
        </p:spPr>
      </p:pic>
      <p:sp>
        <p:nvSpPr>
          <p:cNvPr id="6" name="Rechteck 18">
            <a:extLst>
              <a:ext uri="{FF2B5EF4-FFF2-40B4-BE49-F238E27FC236}">
                <a16:creationId xmlns:a16="http://schemas.microsoft.com/office/drawing/2014/main" id="{A4A911E1-FD9A-4301-8A8E-004AC9E4F2D3}"/>
              </a:ext>
            </a:extLst>
          </p:cNvPr>
          <p:cNvSpPr/>
          <p:nvPr/>
        </p:nvSpPr>
        <p:spPr>
          <a:xfrm>
            <a:off x="-5796" y="6211669"/>
            <a:ext cx="12197796" cy="646331"/>
          </a:xfrm>
          <a:prstGeom prst="rect">
            <a:avLst/>
          </a:prstGeom>
          <a:solidFill>
            <a:srgbClr val="00A300"/>
          </a:solidFill>
          <a:effectLst/>
          <a:scene3d>
            <a:camera prst="orthographicFront"/>
            <a:lightRig rig="threePt" dir="t"/>
          </a:scene3d>
          <a:sp3d/>
        </p:spPr>
        <p:txBody>
          <a:bodyPr wrap="square">
            <a:spAutoFit/>
            <a:scene3d>
              <a:camera prst="orthographicFront"/>
              <a:lightRig rig="flat" dir="t">
                <a:rot lat="0" lon="0" rev="18900000"/>
              </a:lightRig>
            </a:scene3d>
            <a:sp3d contourW="12700" prstMaterial="powder">
              <a:extrusionClr>
                <a:srgbClr val="00A300"/>
              </a:extrusionClr>
              <a:contourClr>
                <a:srgbClr val="00A300"/>
              </a:contourClr>
            </a:sp3d>
          </a:bodyPr>
          <a:lstStyle/>
          <a:p>
            <a:pPr algn="ctr"/>
            <a:r>
              <a:rPr lang="en-US" sz="3600" b="1" dirty="0">
                <a:ln/>
                <a:solidFill>
                  <a:schemeClr val="bg1"/>
                </a:solidFill>
                <a:cs typeface="DIN-Medium"/>
              </a:rPr>
              <a:t>Automate Excel as calculation and charting engine</a:t>
            </a:r>
          </a:p>
        </p:txBody>
      </p:sp>
    </p:spTree>
    <p:extLst>
      <p:ext uri="{BB962C8B-B14F-4D97-AF65-F5344CB8AC3E}">
        <p14:creationId xmlns:p14="http://schemas.microsoft.com/office/powerpoint/2010/main" val="37101893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2" cstate="hqprint">
            <a:extLst>
              <a:ext uri="{28A0092B-C50C-407E-A947-70E740481C1C}">
                <a14:useLocalDpi xmlns:a14="http://schemas.microsoft.com/office/drawing/2010/main" val="0"/>
              </a:ext>
            </a:extLst>
          </a:blip>
          <a:srcRect b="14556"/>
          <a:stretch/>
        </p:blipFill>
        <p:spPr>
          <a:xfrm>
            <a:off x="7447287" y="1107909"/>
            <a:ext cx="2608358" cy="4823460"/>
          </a:xfrm>
          <a:prstGeom prst="rect">
            <a:avLst/>
          </a:prstGeom>
          <a:effectLst>
            <a:outerShdw blurRad="63500" sx="102000" sy="102000" algn="ctr" rotWithShape="0">
              <a:prstClr val="black">
                <a:alpha val="40000"/>
              </a:prstClr>
            </a:outerShdw>
          </a:effectLst>
        </p:spPr>
      </p:pic>
      <p:pic>
        <p:nvPicPr>
          <p:cNvPr id="9" name="Grafik 8"/>
          <p:cNvPicPr>
            <a:picLocks noChangeAspect="1"/>
          </p:cNvPicPr>
          <p:nvPr/>
        </p:nvPicPr>
        <p:blipFill>
          <a:blip r:embed="rId3"/>
          <a:stretch>
            <a:fillRect/>
          </a:stretch>
        </p:blipFill>
        <p:spPr>
          <a:xfrm>
            <a:off x="2760133" y="358134"/>
            <a:ext cx="4327046" cy="5573235"/>
          </a:xfrm>
          <a:prstGeom prst="rect">
            <a:avLst/>
          </a:prstGeom>
          <a:effectLst>
            <a:glow rad="139700">
              <a:schemeClr val="accent5">
                <a:satMod val="175000"/>
                <a:alpha val="40000"/>
              </a:schemeClr>
            </a:glow>
          </a:effectLst>
        </p:spPr>
      </p:pic>
      <p:sp>
        <p:nvSpPr>
          <p:cNvPr id="6" name="Ovale Legende 5"/>
          <p:cNvSpPr/>
          <p:nvPr/>
        </p:nvSpPr>
        <p:spPr>
          <a:xfrm>
            <a:off x="5622901" y="4755067"/>
            <a:ext cx="1404431" cy="980800"/>
          </a:xfrm>
          <a:prstGeom prst="wedgeEllipseCallout">
            <a:avLst>
              <a:gd name="adj1" fmla="val 71497"/>
              <a:gd name="adj2" fmla="val -220795"/>
            </a:avLst>
          </a:prstGeom>
          <a:noFill/>
          <a:ln w="76200">
            <a:solidFill>
              <a:srgbClr val="00A3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AT" dirty="0"/>
          </a:p>
        </p:txBody>
      </p:sp>
      <p:pic>
        <p:nvPicPr>
          <p:cNvPr id="7" name="Grafik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398820" y="74488"/>
            <a:ext cx="1638600" cy="546200"/>
          </a:xfrm>
          <a:prstGeom prst="rect">
            <a:avLst/>
          </a:prstGeom>
        </p:spPr>
      </p:pic>
      <p:sp>
        <p:nvSpPr>
          <p:cNvPr id="10" name="Titel 1">
            <a:extLst>
              <a:ext uri="{FF2B5EF4-FFF2-40B4-BE49-F238E27FC236}">
                <a16:creationId xmlns:a16="http://schemas.microsoft.com/office/drawing/2014/main" id="{16D618DC-FD2D-404D-9C10-08BD3A841DCF}"/>
              </a:ext>
            </a:extLst>
          </p:cNvPr>
          <p:cNvSpPr txBox="1">
            <a:spLocks/>
          </p:cNvSpPr>
          <p:nvPr/>
        </p:nvSpPr>
        <p:spPr>
          <a:xfrm>
            <a:off x="0" y="6210000"/>
            <a:ext cx="12192000" cy="648000"/>
          </a:xfrm>
          <a:prstGeom prst="rect">
            <a:avLst/>
          </a:prstGeom>
          <a:solidFill>
            <a:srgbClr val="00A300"/>
          </a:solidFill>
          <a:effectLst/>
          <a:scene3d>
            <a:camera prst="orthographicFront"/>
            <a:lightRig rig="threePt" dir="t"/>
          </a:scene3d>
          <a:sp3d/>
        </p:spPr>
        <p:txBody>
          <a:bodyPr vert="horz" wrap="square" lIns="91440" tIns="45720" rIns="91440" bIns="45720" rtlCol="0" anchor="ctr">
            <a:spAutoFit/>
            <a:scene3d>
              <a:camera prst="orthographicFront"/>
              <a:lightRig rig="flat" dir="t">
                <a:rot lat="0" lon="0" rev="18900000"/>
              </a:lightRig>
            </a:scene3d>
            <a:sp3d contourW="12700" prstMaterial="powder">
              <a:extrusionClr>
                <a:srgbClr val="00A300"/>
              </a:extrusionClr>
              <a:contourClr>
                <a:srgbClr val="00A300"/>
              </a:contourClr>
            </a:sp3d>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de-AT" sz="3600" b="1">
                <a:ln/>
                <a:solidFill>
                  <a:schemeClr val="bg1"/>
                </a:solidFill>
                <a:latin typeface="+mn-lt"/>
                <a:ea typeface="+mn-ea"/>
                <a:cs typeface="DIN-Medium"/>
              </a:rPr>
              <a:t>QR-codes, bar-codes</a:t>
            </a:r>
            <a:endParaRPr lang="de-AT" sz="3600" b="1" dirty="0">
              <a:ln/>
              <a:solidFill>
                <a:schemeClr val="bg1"/>
              </a:solidFill>
              <a:latin typeface="+mn-lt"/>
              <a:ea typeface="+mn-ea"/>
              <a:cs typeface="DIN-Medium"/>
            </a:endParaRPr>
          </a:p>
        </p:txBody>
      </p:sp>
    </p:spTree>
    <p:extLst>
      <p:ext uri="{BB962C8B-B14F-4D97-AF65-F5344CB8AC3E}">
        <p14:creationId xmlns:p14="http://schemas.microsoft.com/office/powerpoint/2010/main" val="32185701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2B2239DF-979B-4032-85C0-4822581049B6}"/>
              </a:ext>
            </a:extLst>
          </p:cNvPr>
          <p:cNvPicPr>
            <a:picLocks noChangeAspect="1"/>
          </p:cNvPicPr>
          <p:nvPr/>
        </p:nvPicPr>
        <p:blipFill rotWithShape="1">
          <a:blip r:embed="rId2">
            <a:extLst>
              <a:ext uri="{28A0092B-C50C-407E-A947-70E740481C1C}">
                <a14:useLocalDpi xmlns:a14="http://schemas.microsoft.com/office/drawing/2010/main" val="0"/>
              </a:ext>
            </a:extLst>
          </a:blip>
          <a:srcRect l="1" r="860"/>
          <a:stretch/>
        </p:blipFill>
        <p:spPr>
          <a:xfrm>
            <a:off x="3750310" y="90659"/>
            <a:ext cx="3277163" cy="2966203"/>
          </a:xfrm>
          <a:prstGeom prst="rect">
            <a:avLst/>
          </a:prstGeom>
          <a:effectLst>
            <a:outerShdw blurRad="50800" dist="38100" dir="2700000" algn="tl" rotWithShape="0">
              <a:prstClr val="black">
                <a:alpha val="40000"/>
              </a:prstClr>
            </a:outerShdw>
          </a:effectLst>
        </p:spPr>
      </p:pic>
      <p:pic>
        <p:nvPicPr>
          <p:cNvPr id="4" name="Grafik 6">
            <a:extLst>
              <a:ext uri="{FF2B5EF4-FFF2-40B4-BE49-F238E27FC236}">
                <a16:creationId xmlns:a16="http://schemas.microsoft.com/office/drawing/2014/main" id="{DA99CCCB-8C39-445A-A11B-50CC501A517A}"/>
              </a:ext>
            </a:extLst>
          </p:cNvPr>
          <p:cNvPicPr>
            <a:picLocks noChangeAspect="1"/>
          </p:cNvPicPr>
          <p:nvPr/>
        </p:nvPicPr>
        <p:blipFill>
          <a:blip r:embed="rId3">
            <a:extLst>
              <a:ext uri="{28A0092B-C50C-407E-A947-70E740481C1C}">
                <a14:useLocalDpi xmlns:a14="http://schemas.microsoft.com/office/drawing/2010/main" val="0"/>
              </a:ext>
            </a:extLst>
          </a:blip>
          <a:stretch/>
        </p:blipFill>
        <p:spPr>
          <a:xfrm>
            <a:off x="10398820" y="74488"/>
            <a:ext cx="1638600" cy="546200"/>
          </a:xfrm>
          <a:prstGeom prst="rect">
            <a:avLst/>
          </a:prstGeom>
        </p:spPr>
      </p:pic>
      <p:sp>
        <p:nvSpPr>
          <p:cNvPr id="5" name="Rechteck 4">
            <a:extLst>
              <a:ext uri="{FF2B5EF4-FFF2-40B4-BE49-F238E27FC236}">
                <a16:creationId xmlns:a16="http://schemas.microsoft.com/office/drawing/2014/main" id="{70EDE56B-B635-4325-9142-C127510E3BFC}"/>
              </a:ext>
            </a:extLst>
          </p:cNvPr>
          <p:cNvSpPr/>
          <p:nvPr/>
        </p:nvSpPr>
        <p:spPr>
          <a:xfrm>
            <a:off x="1508222" y="1603530"/>
            <a:ext cx="1788457" cy="584775"/>
          </a:xfrm>
          <a:prstGeom prst="rect">
            <a:avLst/>
          </a:prstGeom>
        </p:spPr>
        <p:txBody>
          <a:bodyPr wrap="square">
            <a:spAutoFit/>
          </a:bodyPr>
          <a:lstStyle/>
          <a:p>
            <a:r>
              <a:rPr lang="de-DE" sz="3200" b="1" dirty="0">
                <a:solidFill>
                  <a:srgbClr val="00A300"/>
                </a:solidFill>
                <a:latin typeface="DIN-Medium"/>
                <a:cs typeface="DIN-Medium"/>
              </a:rPr>
              <a:t>Add-Ins</a:t>
            </a:r>
            <a:endParaRPr lang="de-AT" sz="2400" b="1" dirty="0">
              <a:solidFill>
                <a:srgbClr val="00A300"/>
              </a:solidFill>
              <a:latin typeface="DIN-Medium"/>
              <a:cs typeface="DIN-Medium"/>
            </a:endParaRPr>
          </a:p>
        </p:txBody>
      </p:sp>
      <p:pic>
        <p:nvPicPr>
          <p:cNvPr id="14" name="Grafik 7">
            <a:extLst>
              <a:ext uri="{FF2B5EF4-FFF2-40B4-BE49-F238E27FC236}">
                <a16:creationId xmlns:a16="http://schemas.microsoft.com/office/drawing/2014/main" id="{992F871C-B752-4A29-89F0-09592F1250D5}"/>
              </a:ext>
            </a:extLst>
          </p:cNvPr>
          <p:cNvPicPr>
            <a:picLocks noChangeAspect="1"/>
          </p:cNvPicPr>
          <p:nvPr/>
        </p:nvPicPr>
        <p:blipFill>
          <a:blip r:embed="rId4" cstate="print">
            <a:extLst>
              <a:ext uri="{28A0092B-C50C-407E-A947-70E740481C1C}">
                <a14:useLocalDpi xmlns:a14="http://schemas.microsoft.com/office/drawing/2010/main" val="0"/>
              </a:ext>
            </a:extLst>
          </a:blip>
          <a:stretch/>
        </p:blipFill>
        <p:spPr>
          <a:xfrm>
            <a:off x="639440" y="782328"/>
            <a:ext cx="2374300" cy="791433"/>
          </a:xfrm>
          <a:prstGeom prst="rect">
            <a:avLst/>
          </a:prstGeom>
        </p:spPr>
      </p:pic>
      <p:sp>
        <p:nvSpPr>
          <p:cNvPr id="16" name="Rechteck 35">
            <a:extLst>
              <a:ext uri="{FF2B5EF4-FFF2-40B4-BE49-F238E27FC236}">
                <a16:creationId xmlns:a16="http://schemas.microsoft.com/office/drawing/2014/main" id="{947B9EBC-F631-476C-8D1E-12F42882DD42}"/>
              </a:ext>
            </a:extLst>
          </p:cNvPr>
          <p:cNvSpPr/>
          <p:nvPr/>
        </p:nvSpPr>
        <p:spPr>
          <a:xfrm>
            <a:off x="0" y="6211669"/>
            <a:ext cx="12192000" cy="646331"/>
          </a:xfrm>
          <a:prstGeom prst="rect">
            <a:avLst/>
          </a:prstGeom>
          <a:solidFill>
            <a:srgbClr val="00A300"/>
          </a:solidFill>
          <a:scene3d>
            <a:camera prst="orthographicFront"/>
            <a:lightRig rig="threePt" dir="t"/>
          </a:scene3d>
        </p:spPr>
        <p:txBody>
          <a:bodyPr wrap="square">
            <a:spAutoFit/>
            <a:scene3d>
              <a:camera prst="orthographicFront"/>
              <a:lightRig rig="flat" dir="t">
                <a:rot lat="0" lon="0" rev="18900000"/>
              </a:lightRig>
            </a:scene3d>
            <a:sp3d contourW="12700" prstMaterial="powder">
              <a:extrusionClr>
                <a:srgbClr val="00A300"/>
              </a:extrusionClr>
              <a:contourClr>
                <a:srgbClr val="00A300"/>
              </a:contourClr>
            </a:sp3d>
          </a:bodyPr>
          <a:lstStyle/>
          <a:p>
            <a:pPr algn="ctr"/>
            <a:r>
              <a:rPr lang="en-GB" sz="3600" b="1" dirty="0">
                <a:solidFill>
                  <a:schemeClr val="bg1"/>
                </a:solidFill>
                <a:cs typeface="DIN-Medium"/>
              </a:rPr>
              <a:t>dox42 Add-Ins – </a:t>
            </a:r>
            <a:r>
              <a:rPr lang="de-AT" sz="3600" b="1" dirty="0">
                <a:solidFill>
                  <a:schemeClr val="bg1"/>
                </a:solidFill>
                <a:cs typeface="DIN-Medium"/>
              </a:rPr>
              <a:t>c</a:t>
            </a:r>
            <a:r>
              <a:rPr lang="de-AT" sz="3600" b="1" dirty="0">
                <a:solidFill>
                  <a:schemeClr val="bg1"/>
                </a:solidFill>
              </a:rPr>
              <a:t>reate templates for generating documents</a:t>
            </a:r>
            <a:endParaRPr lang="en-GB" sz="3600" b="1" dirty="0">
              <a:solidFill>
                <a:schemeClr val="bg1"/>
              </a:solidFill>
              <a:cs typeface="DIN-Medium"/>
            </a:endParaRPr>
          </a:p>
        </p:txBody>
      </p:sp>
      <p:pic>
        <p:nvPicPr>
          <p:cNvPr id="18" name="Picture 17">
            <a:extLst>
              <a:ext uri="{FF2B5EF4-FFF2-40B4-BE49-F238E27FC236}">
                <a16:creationId xmlns:a16="http://schemas.microsoft.com/office/drawing/2014/main" id="{9DD95210-5C5C-439D-A29F-746E8A1837F9}"/>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174505" y="2208668"/>
            <a:ext cx="508652" cy="430659"/>
          </a:xfrm>
          <a:prstGeom prst="rect">
            <a:avLst/>
          </a:prstGeom>
        </p:spPr>
      </p:pic>
      <p:pic>
        <p:nvPicPr>
          <p:cNvPr id="20" name="Picture 19">
            <a:extLst>
              <a:ext uri="{FF2B5EF4-FFF2-40B4-BE49-F238E27FC236}">
                <a16:creationId xmlns:a16="http://schemas.microsoft.com/office/drawing/2014/main" id="{6DD6DEE5-F7D4-4A75-98F3-D89FC06691C4}"/>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306584" y="2210907"/>
            <a:ext cx="524877" cy="440897"/>
          </a:xfrm>
          <a:prstGeom prst="rect">
            <a:avLst/>
          </a:prstGeom>
        </p:spPr>
      </p:pic>
      <p:pic>
        <p:nvPicPr>
          <p:cNvPr id="22" name="Picture 21">
            <a:extLst>
              <a:ext uri="{FF2B5EF4-FFF2-40B4-BE49-F238E27FC236}">
                <a16:creationId xmlns:a16="http://schemas.microsoft.com/office/drawing/2014/main" id="{43A0E83D-6CD9-43E4-8D60-40EB0D1137C7}"/>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748603" y="2212826"/>
            <a:ext cx="492535" cy="430147"/>
          </a:xfrm>
          <a:prstGeom prst="rect">
            <a:avLst/>
          </a:prstGeom>
        </p:spPr>
      </p:pic>
      <p:sp>
        <p:nvSpPr>
          <p:cNvPr id="26" name="Rechteck 37">
            <a:extLst>
              <a:ext uri="{FF2B5EF4-FFF2-40B4-BE49-F238E27FC236}">
                <a16:creationId xmlns:a16="http://schemas.microsoft.com/office/drawing/2014/main" id="{37CC95AC-F8B2-48D8-9EB0-A39BECE76844}"/>
              </a:ext>
            </a:extLst>
          </p:cNvPr>
          <p:cNvSpPr/>
          <p:nvPr/>
        </p:nvSpPr>
        <p:spPr>
          <a:xfrm>
            <a:off x="494282" y="3806755"/>
            <a:ext cx="4721226" cy="1569660"/>
          </a:xfrm>
          <a:prstGeom prst="rect">
            <a:avLst/>
          </a:prstGeom>
          <a:noFill/>
        </p:spPr>
        <p:txBody>
          <a:bodyPr wrap="square">
            <a:spAutoFit/>
          </a:bodyPr>
          <a:lstStyle/>
          <a:p>
            <a:pPr marL="457200" indent="-457200">
              <a:buBlip>
                <a:blip r:embed="rId8"/>
              </a:buBlip>
            </a:pPr>
            <a:r>
              <a:rPr lang="en-US" sz="2400" dirty="0">
                <a:solidFill>
                  <a:schemeClr val="tx1">
                    <a:lumMod val="75000"/>
                    <a:lumOff val="25000"/>
                  </a:schemeClr>
                </a:solidFill>
              </a:rPr>
              <a:t>Template design in MS Word, Excel, PowerPoint </a:t>
            </a:r>
            <a:endParaRPr lang="de-DE" sz="2400" dirty="0">
              <a:solidFill>
                <a:schemeClr val="tx1">
                  <a:lumMod val="75000"/>
                  <a:lumOff val="25000"/>
                </a:schemeClr>
              </a:solidFill>
              <a:cs typeface="DIN-Medium"/>
            </a:endParaRPr>
          </a:p>
          <a:p>
            <a:pPr marL="457200" indent="-457200">
              <a:buBlip>
                <a:blip r:embed="rId8"/>
              </a:buBlip>
            </a:pPr>
            <a:r>
              <a:rPr lang="en-US" sz="2400" dirty="0">
                <a:solidFill>
                  <a:schemeClr val="tx1">
                    <a:lumMod val="75000"/>
                    <a:lumOff val="25000"/>
                  </a:schemeClr>
                </a:solidFill>
              </a:rPr>
              <a:t>Integrate data from various sources</a:t>
            </a:r>
            <a:endParaRPr lang="en-US" sz="2400" dirty="0">
              <a:solidFill>
                <a:srgbClr val="666666"/>
              </a:solidFill>
            </a:endParaRPr>
          </a:p>
        </p:txBody>
      </p:sp>
      <p:pic>
        <p:nvPicPr>
          <p:cNvPr id="28" name="Picture 27" descr="A screenshot of a cell phone&#10;&#10;Description automatically generated">
            <a:extLst>
              <a:ext uri="{FF2B5EF4-FFF2-40B4-BE49-F238E27FC236}">
                <a16:creationId xmlns:a16="http://schemas.microsoft.com/office/drawing/2014/main" id="{C476BB01-6203-42F8-815F-E32A260CA241}"/>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5250181" y="3365709"/>
            <a:ext cx="4902855" cy="2773984"/>
          </a:xfrm>
          <a:prstGeom prst="rect">
            <a:avLst/>
          </a:prstGeom>
          <a:effectLst>
            <a:outerShdw blurRad="50800" dist="38100" dir="2700000" algn="tl" rotWithShape="0">
              <a:prstClr val="black">
                <a:alpha val="40000"/>
              </a:prstClr>
            </a:outerShdw>
          </a:effectLst>
        </p:spPr>
      </p:pic>
      <p:pic>
        <p:nvPicPr>
          <p:cNvPr id="30" name="Picture 29">
            <a:extLst>
              <a:ext uri="{FF2B5EF4-FFF2-40B4-BE49-F238E27FC236}">
                <a16:creationId xmlns:a16="http://schemas.microsoft.com/office/drawing/2014/main" id="{08E93B29-7ACA-4F4F-9C7E-D70A0FCFE6C2}"/>
              </a:ext>
            </a:extLst>
          </p:cNvPr>
          <p:cNvPicPr>
            <a:picLocks noChangeAspect="1"/>
          </p:cNvPicPr>
          <p:nvPr/>
        </p:nvPicPr>
        <p:blipFill rotWithShape="1">
          <a:blip r:embed="rId10"/>
          <a:srcRect t="396"/>
          <a:stretch/>
        </p:blipFill>
        <p:spPr>
          <a:xfrm>
            <a:off x="8007206" y="105604"/>
            <a:ext cx="2145830" cy="2936311"/>
          </a:xfrm>
          <a:prstGeom prst="rect">
            <a:avLst/>
          </a:prstGeom>
          <a:effectLst>
            <a:outerShdw blurRad="50800" dist="38100" dir="2700000" algn="tl" rotWithShape="0">
              <a:prstClr val="black">
                <a:alpha val="40000"/>
              </a:prstClr>
            </a:outerShdw>
          </a:effectLst>
        </p:spPr>
      </p:pic>
      <p:pic>
        <p:nvPicPr>
          <p:cNvPr id="32" name="Picture 31">
            <a:extLst>
              <a:ext uri="{FF2B5EF4-FFF2-40B4-BE49-F238E27FC236}">
                <a16:creationId xmlns:a16="http://schemas.microsoft.com/office/drawing/2014/main" id="{7126A8EB-1DAE-4069-B838-4B5C00F48D27}"/>
              </a:ext>
            </a:extLst>
          </p:cNvPr>
          <p:cNvPicPr>
            <a:picLocks noChangeAspect="1"/>
          </p:cNvPicPr>
          <p:nvPr/>
        </p:nvPicPr>
        <p:blipFill>
          <a:blip r:embed="rId11" cstate="hqprint">
            <a:extLst>
              <a:ext uri="{28A0092B-C50C-407E-A947-70E740481C1C}">
                <a14:useLocalDpi xmlns:a14="http://schemas.microsoft.com/office/drawing/2010/main"/>
              </a:ext>
            </a:extLst>
          </a:blip>
          <a:stretch>
            <a:fillRect/>
          </a:stretch>
        </p:blipFill>
        <p:spPr>
          <a:xfrm>
            <a:off x="8618241" y="3097630"/>
            <a:ext cx="2735569" cy="1536985"/>
          </a:xfrm>
          <a:prstGeom prst="rect">
            <a:avLst/>
          </a:prstGeom>
          <a:effectLst>
            <a:outerShdw blurRad="50800" dist="38100" dir="2700000" algn="tl" rotWithShape="0">
              <a:prstClr val="black">
                <a:alpha val="40000"/>
              </a:prstClr>
            </a:outerShdw>
          </a:effectLst>
        </p:spPr>
      </p:pic>
      <p:sp>
        <p:nvSpPr>
          <p:cNvPr id="34" name="Bogen 29">
            <a:extLst>
              <a:ext uri="{FF2B5EF4-FFF2-40B4-BE49-F238E27FC236}">
                <a16:creationId xmlns:a16="http://schemas.microsoft.com/office/drawing/2014/main" id="{772B4925-F028-4FAE-878A-164F6BE2A138}"/>
              </a:ext>
            </a:extLst>
          </p:cNvPr>
          <p:cNvSpPr/>
          <p:nvPr/>
        </p:nvSpPr>
        <p:spPr>
          <a:xfrm flipH="1">
            <a:off x="6765673" y="1403667"/>
            <a:ext cx="1587215" cy="527889"/>
          </a:xfrm>
          <a:prstGeom prst="arc">
            <a:avLst>
              <a:gd name="adj1" fmla="val 1024870"/>
              <a:gd name="adj2" fmla="val 10391023"/>
            </a:avLst>
          </a:prstGeom>
          <a:noFill/>
          <a:ln w="76200" cap="rnd">
            <a:solidFill>
              <a:srgbClr val="00A300">
                <a:alpha val="74000"/>
              </a:srgbClr>
            </a:solidFill>
            <a:headEnd type="none"/>
            <a:tailEnd type="triangle" w="lg" len="med"/>
          </a:ln>
          <a:effectLst>
            <a:outerShdw blurRad="50800" dist="63500" dir="5400000" algn="ctr" rotWithShape="0">
              <a:schemeClr val="bg1">
                <a:lumMod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AT"/>
          </a:p>
        </p:txBody>
      </p:sp>
      <p:sp>
        <p:nvSpPr>
          <p:cNvPr id="36" name="Bogen 29">
            <a:extLst>
              <a:ext uri="{FF2B5EF4-FFF2-40B4-BE49-F238E27FC236}">
                <a16:creationId xmlns:a16="http://schemas.microsoft.com/office/drawing/2014/main" id="{4A1689CA-42BB-44F7-9767-B238821C2D65}"/>
              </a:ext>
            </a:extLst>
          </p:cNvPr>
          <p:cNvSpPr/>
          <p:nvPr/>
        </p:nvSpPr>
        <p:spPr>
          <a:xfrm rot="17777070" flipH="1">
            <a:off x="8801095" y="4682429"/>
            <a:ext cx="1587215" cy="527889"/>
          </a:xfrm>
          <a:prstGeom prst="arc">
            <a:avLst>
              <a:gd name="adj1" fmla="val 1024870"/>
              <a:gd name="adj2" fmla="val 10391023"/>
            </a:avLst>
          </a:prstGeom>
          <a:noFill/>
          <a:ln w="76200" cap="rnd">
            <a:solidFill>
              <a:srgbClr val="00A300">
                <a:alpha val="74000"/>
              </a:srgbClr>
            </a:solidFill>
            <a:headEnd type="none"/>
            <a:tailEnd type="triangle" w="lg" len="med"/>
          </a:ln>
          <a:effectLst>
            <a:outerShdw blurRad="50800" dist="63500" dir="5400000" algn="ctr" rotWithShape="0">
              <a:schemeClr val="bg1">
                <a:lumMod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AT"/>
          </a:p>
        </p:txBody>
      </p:sp>
    </p:spTree>
    <p:extLst>
      <p:ext uri="{BB962C8B-B14F-4D97-AF65-F5344CB8AC3E}">
        <p14:creationId xmlns:p14="http://schemas.microsoft.com/office/powerpoint/2010/main" val="1899196253"/>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Grafik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4267"/>
            <a:ext cx="12192000" cy="6426236"/>
          </a:xfrm>
          <a:prstGeom prst="rect">
            <a:avLst/>
          </a:prstGeom>
        </p:spPr>
      </p:pic>
      <p:sp>
        <p:nvSpPr>
          <p:cNvPr id="11" name="Wolkenförmige Legende 10"/>
          <p:cNvSpPr/>
          <p:nvPr/>
        </p:nvSpPr>
        <p:spPr>
          <a:xfrm>
            <a:off x="9855199" y="1418710"/>
            <a:ext cx="1869693" cy="960011"/>
          </a:xfrm>
          <a:prstGeom prst="cloudCallout">
            <a:avLst>
              <a:gd name="adj1" fmla="val 21"/>
              <a:gd name="adj2" fmla="val 111637"/>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US" b="1" i="1" dirty="0">
                <a:solidFill>
                  <a:srgbClr val="FF7A00"/>
                </a:solidFill>
              </a:rPr>
              <a:t>     Calibri…</a:t>
            </a:r>
          </a:p>
        </p:txBody>
      </p:sp>
      <p:sp>
        <p:nvSpPr>
          <p:cNvPr id="12" name="Wolkenförmige Legende 11"/>
          <p:cNvSpPr/>
          <p:nvPr/>
        </p:nvSpPr>
        <p:spPr>
          <a:xfrm>
            <a:off x="7541209" y="589296"/>
            <a:ext cx="1789277" cy="1106920"/>
          </a:xfrm>
          <a:prstGeom prst="cloudCallout">
            <a:avLst>
              <a:gd name="adj1" fmla="val -57375"/>
              <a:gd name="adj2" fmla="val 42456"/>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en-US" dirty="0"/>
          </a:p>
        </p:txBody>
      </p:sp>
      <p:pic>
        <p:nvPicPr>
          <p:cNvPr id="14" name="Grafik 1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1177649" y="1647091"/>
            <a:ext cx="325572" cy="162786"/>
          </a:xfrm>
          <a:prstGeom prst="rect">
            <a:avLst/>
          </a:prstGeom>
        </p:spPr>
      </p:pic>
      <p:pic>
        <p:nvPicPr>
          <p:cNvPr id="15" name="Grafik 1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540194" y="2115831"/>
            <a:ext cx="347920" cy="173960"/>
          </a:xfrm>
          <a:prstGeom prst="rect">
            <a:avLst/>
          </a:prstGeom>
        </p:spPr>
      </p:pic>
      <p:pic>
        <p:nvPicPr>
          <p:cNvPr id="20" name="Grafik 19"/>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861793" y="770941"/>
            <a:ext cx="767386" cy="752211"/>
          </a:xfrm>
          <a:prstGeom prst="rect">
            <a:avLst/>
          </a:prstGeom>
        </p:spPr>
      </p:pic>
      <p:sp>
        <p:nvSpPr>
          <p:cNvPr id="25" name="Rechteck 24"/>
          <p:cNvSpPr/>
          <p:nvPr/>
        </p:nvSpPr>
        <p:spPr>
          <a:xfrm>
            <a:off x="0" y="5725040"/>
            <a:ext cx="12191999" cy="646331"/>
          </a:xfrm>
          <a:prstGeom prst="rect">
            <a:avLst/>
          </a:prstGeom>
          <a:solidFill>
            <a:srgbClr val="00A300"/>
          </a:solidFill>
          <a:effectLst/>
          <a:scene3d>
            <a:camera prst="orthographicFront"/>
            <a:lightRig rig="threePt" dir="t"/>
          </a:scene3d>
          <a:sp3d/>
        </p:spPr>
        <p:txBody>
          <a:bodyPr wrap="square">
            <a:spAutoFit/>
            <a:scene3d>
              <a:camera prst="orthographicFront"/>
              <a:lightRig rig="flat" dir="t">
                <a:rot lat="0" lon="0" rev="18900000"/>
              </a:lightRig>
            </a:scene3d>
            <a:sp3d contourW="12700" prstMaterial="powder">
              <a:extrusionClr>
                <a:srgbClr val="00A300"/>
              </a:extrusionClr>
              <a:contourClr>
                <a:srgbClr val="00A300"/>
              </a:contourClr>
            </a:sp3d>
          </a:bodyPr>
          <a:lstStyle/>
          <a:p>
            <a:r>
              <a:rPr lang="en-US" sz="3600" b="1" dirty="0">
                <a:solidFill>
                  <a:schemeClr val="bg1"/>
                </a:solidFill>
                <a:cs typeface="DIN-Medium"/>
              </a:rPr>
              <a:t>Automate your documents, integrate your data</a:t>
            </a:r>
          </a:p>
        </p:txBody>
      </p:sp>
      <p:sp>
        <p:nvSpPr>
          <p:cNvPr id="26" name="Rechteck 25"/>
          <p:cNvSpPr/>
          <p:nvPr/>
        </p:nvSpPr>
        <p:spPr>
          <a:xfrm>
            <a:off x="0" y="6381969"/>
            <a:ext cx="12192000" cy="461665"/>
          </a:xfrm>
          <a:prstGeom prst="rect">
            <a:avLst/>
          </a:prstGeom>
          <a:solidFill>
            <a:schemeClr val="bg1"/>
          </a:solidFill>
          <a:ln>
            <a:solidFill>
              <a:schemeClr val="bg1"/>
            </a:solidFill>
          </a:ln>
          <a:effectLst/>
          <a:scene3d>
            <a:camera prst="orthographicFront"/>
            <a:lightRig rig="threePt" dir="t"/>
          </a:scene3d>
          <a:sp3d/>
        </p:spPr>
        <p:txBody>
          <a:bodyPr wrap="square">
            <a:spAutoFit/>
            <a:scene3d>
              <a:camera prst="orthographicFront"/>
              <a:lightRig rig="flat" dir="t">
                <a:rot lat="0" lon="0" rev="18900000"/>
              </a:lightRig>
            </a:scene3d>
            <a:sp3d contourW="12700" prstMaterial="powder">
              <a:extrusionClr>
                <a:srgbClr val="00A300"/>
              </a:extrusionClr>
              <a:contourClr>
                <a:srgbClr val="00A300"/>
              </a:contourClr>
            </a:sp3d>
          </a:bodyPr>
          <a:lstStyle/>
          <a:p>
            <a:r>
              <a:rPr lang="en-US" sz="2400" b="1" dirty="0">
                <a:solidFill>
                  <a:srgbClr val="666666"/>
                </a:solidFill>
                <a:cs typeface="DIN-Medium"/>
              </a:rPr>
              <a:t>Flexible, powerful and intuitive</a:t>
            </a:r>
          </a:p>
        </p:txBody>
      </p:sp>
      <p:sp>
        <p:nvSpPr>
          <p:cNvPr id="29" name="Textfeld 28"/>
          <p:cNvSpPr txBox="1"/>
          <p:nvPr/>
        </p:nvSpPr>
        <p:spPr>
          <a:xfrm>
            <a:off x="1504829" y="2556362"/>
            <a:ext cx="424745" cy="461665"/>
          </a:xfrm>
          <a:prstGeom prst="rect">
            <a:avLst/>
          </a:prstGeom>
          <a:solidFill>
            <a:schemeClr val="bg1">
              <a:lumMod val="95000"/>
              <a:alpha val="67000"/>
            </a:schemeClr>
          </a:solidFill>
        </p:spPr>
        <p:txBody>
          <a:bodyPr wrap="square" rtlCol="0">
            <a:spAutoFit/>
          </a:bodyPr>
          <a:lstStyle/>
          <a:p>
            <a:r>
              <a:rPr lang="de-AT" sz="2400" b="1" dirty="0">
                <a:solidFill>
                  <a:schemeClr val="bg1">
                    <a:lumMod val="50000"/>
                  </a:schemeClr>
                </a:solidFill>
              </a:rPr>
              <a:t>IT</a:t>
            </a:r>
            <a:endParaRPr lang="en-GB" sz="2400" b="1" dirty="0">
              <a:solidFill>
                <a:schemeClr val="bg1">
                  <a:lumMod val="50000"/>
                </a:schemeClr>
              </a:solidFill>
            </a:endParaRPr>
          </a:p>
        </p:txBody>
      </p:sp>
      <p:sp>
        <p:nvSpPr>
          <p:cNvPr id="30" name="Textfeld 29"/>
          <p:cNvSpPr txBox="1"/>
          <p:nvPr/>
        </p:nvSpPr>
        <p:spPr>
          <a:xfrm>
            <a:off x="9077266" y="2547126"/>
            <a:ext cx="1551086" cy="461665"/>
          </a:xfrm>
          <a:prstGeom prst="rect">
            <a:avLst/>
          </a:prstGeom>
          <a:solidFill>
            <a:schemeClr val="bg1">
              <a:lumMod val="95000"/>
              <a:alpha val="67000"/>
            </a:schemeClr>
          </a:solidFill>
        </p:spPr>
        <p:txBody>
          <a:bodyPr wrap="square" rtlCol="0">
            <a:spAutoFit/>
          </a:bodyPr>
          <a:lstStyle/>
          <a:p>
            <a:r>
              <a:rPr lang="de-AT" sz="2400" b="1" dirty="0">
                <a:solidFill>
                  <a:schemeClr val="bg1">
                    <a:lumMod val="50000"/>
                  </a:schemeClr>
                </a:solidFill>
              </a:rPr>
              <a:t>Marketing</a:t>
            </a:r>
            <a:endParaRPr lang="en-GB" sz="2400" b="1" dirty="0">
              <a:solidFill>
                <a:schemeClr val="bg1">
                  <a:lumMod val="50000"/>
                </a:schemeClr>
              </a:solidFill>
            </a:endParaRPr>
          </a:p>
        </p:txBody>
      </p:sp>
      <p:sp>
        <p:nvSpPr>
          <p:cNvPr id="31" name="Textfeld 30"/>
          <p:cNvSpPr txBox="1"/>
          <p:nvPr/>
        </p:nvSpPr>
        <p:spPr>
          <a:xfrm>
            <a:off x="4415647" y="722554"/>
            <a:ext cx="1292825" cy="461665"/>
          </a:xfrm>
          <a:prstGeom prst="rect">
            <a:avLst/>
          </a:prstGeom>
          <a:solidFill>
            <a:schemeClr val="bg1">
              <a:lumMod val="95000"/>
              <a:alpha val="67000"/>
            </a:schemeClr>
          </a:solidFill>
        </p:spPr>
        <p:txBody>
          <a:bodyPr wrap="square" rtlCol="0">
            <a:spAutoFit/>
          </a:bodyPr>
          <a:lstStyle/>
          <a:p>
            <a:r>
              <a:rPr lang="de-AT" sz="2400" b="1" dirty="0">
                <a:solidFill>
                  <a:schemeClr val="bg1">
                    <a:lumMod val="50000"/>
                  </a:schemeClr>
                </a:solidFill>
              </a:rPr>
              <a:t>Business</a:t>
            </a:r>
            <a:endParaRPr lang="en-GB" sz="2400" b="1" dirty="0">
              <a:solidFill>
                <a:schemeClr val="bg1">
                  <a:lumMod val="50000"/>
                </a:schemeClr>
              </a:solidFill>
            </a:endParaRPr>
          </a:p>
        </p:txBody>
      </p:sp>
      <p:sp>
        <p:nvSpPr>
          <p:cNvPr id="27" name="Wolkenförmige Legende 9"/>
          <p:cNvSpPr/>
          <p:nvPr/>
        </p:nvSpPr>
        <p:spPr>
          <a:xfrm rot="227333">
            <a:off x="455850" y="1273960"/>
            <a:ext cx="1946786" cy="1146832"/>
          </a:xfrm>
          <a:prstGeom prst="cloudCallout">
            <a:avLst>
              <a:gd name="adj1" fmla="val 61712"/>
              <a:gd name="adj2" fmla="val 35452"/>
            </a:avLst>
          </a:prstGeom>
          <a:ln w="12700" cap="flat" algn="ctr">
            <a:prstDash val="solid"/>
          </a:ln>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pic>
        <p:nvPicPr>
          <p:cNvPr id="28" name="Grafik 56"/>
          <p:cNvPicPr>
            <a:picLocks noChangeAspect="1"/>
          </p:cNvPicPr>
          <p:nvPr/>
        </p:nvPicPr>
        <p:blipFill>
          <a:blip r:embed="rId7">
            <a:clrChange>
              <a:clrFrom>
                <a:srgbClr val="FFFFFF"/>
              </a:clrFrom>
              <a:clrTo>
                <a:srgbClr val="FFFFFF">
                  <a:alpha val="0"/>
                </a:srgbClr>
              </a:clrTo>
            </a:clrChange>
          </a:blip>
          <a:stretch/>
        </p:blipFill>
        <p:spPr>
          <a:xfrm>
            <a:off x="773738" y="1899407"/>
            <a:ext cx="463439" cy="216424"/>
          </a:xfrm>
          <a:prstGeom prst="rect">
            <a:avLst/>
          </a:prstGeom>
        </p:spPr>
      </p:pic>
      <p:pic>
        <p:nvPicPr>
          <p:cNvPr id="32" name="Picture 31"/>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675715" y="1450219"/>
            <a:ext cx="646893" cy="346690"/>
          </a:xfrm>
          <a:prstGeom prst="rect">
            <a:avLst/>
          </a:prstGeom>
        </p:spPr>
      </p:pic>
      <p:pic>
        <p:nvPicPr>
          <p:cNvPr id="33" name="Picture 32"/>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1318755" y="1446311"/>
            <a:ext cx="354506" cy="354506"/>
          </a:xfrm>
          <a:prstGeom prst="rect">
            <a:avLst/>
          </a:prstGeom>
        </p:spPr>
      </p:pic>
      <p:pic>
        <p:nvPicPr>
          <p:cNvPr id="34" name="Picture 33"/>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1732870" y="1418710"/>
            <a:ext cx="431193" cy="431193"/>
          </a:xfrm>
          <a:prstGeom prst="rect">
            <a:avLst/>
          </a:prstGeom>
        </p:spPr>
      </p:pic>
      <p:pic>
        <p:nvPicPr>
          <p:cNvPr id="23" name="Grafik 25"/>
          <p:cNvPicPr>
            <a:picLocks noChangeAspect="1"/>
          </p:cNvPicPr>
          <p:nvPr/>
        </p:nvPicPr>
        <p:blipFill rotWithShape="1">
          <a:blip r:embed="rId11" cstate="hqprint">
            <a:extLst>
              <a:ext uri="{28A0092B-C50C-407E-A947-70E740481C1C}">
                <a14:useLocalDpi xmlns:a14="http://schemas.microsoft.com/office/drawing/2010/main" val="0"/>
              </a:ext>
            </a:extLst>
          </a:blip>
          <a:srcRect l="7501" r="5676"/>
          <a:stretch/>
        </p:blipFill>
        <p:spPr>
          <a:xfrm>
            <a:off x="8629179" y="722554"/>
            <a:ext cx="448087" cy="613078"/>
          </a:xfrm>
          <a:prstGeom prst="rect">
            <a:avLst/>
          </a:prstGeom>
          <a:effectLst>
            <a:outerShdw blurRad="50800" dist="38100" dir="2700000" algn="tl" rotWithShape="0">
              <a:prstClr val="black">
                <a:alpha val="40000"/>
              </a:prstClr>
            </a:outerShdw>
          </a:effectLst>
        </p:spPr>
      </p:pic>
      <p:pic>
        <p:nvPicPr>
          <p:cNvPr id="4" name="Picture 3"/>
          <p:cNvPicPr>
            <a:picLocks noChangeAspect="1"/>
          </p:cNvPicPr>
          <p:nvPr/>
        </p:nvPicPr>
        <p:blipFill>
          <a:blip r:embed="rId12" cstate="hqprint">
            <a:extLst>
              <a:ext uri="{28A0092B-C50C-407E-A947-70E740481C1C}">
                <a14:useLocalDpi xmlns:a14="http://schemas.microsoft.com/office/drawing/2010/main" val="0"/>
              </a:ext>
            </a:extLst>
          </a:blip>
          <a:stretch>
            <a:fillRect/>
          </a:stretch>
        </p:blipFill>
        <p:spPr>
          <a:xfrm>
            <a:off x="10035025" y="1696216"/>
            <a:ext cx="380561" cy="380561"/>
          </a:xfrm>
          <a:prstGeom prst="rect">
            <a:avLst/>
          </a:prstGeom>
        </p:spPr>
      </p:pic>
      <p:pic>
        <p:nvPicPr>
          <p:cNvPr id="6" name="Picture 5"/>
          <p:cNvPicPr>
            <a:picLocks noChangeAspect="1"/>
          </p:cNvPicPr>
          <p:nvPr/>
        </p:nvPicPr>
        <p:blipFill>
          <a:blip r:embed="rId13" cstate="hqprint">
            <a:extLst>
              <a:ext uri="{28A0092B-C50C-407E-A947-70E740481C1C}">
                <a14:useLocalDpi xmlns:a14="http://schemas.microsoft.com/office/drawing/2010/main" val="0"/>
              </a:ext>
            </a:extLst>
          </a:blip>
          <a:stretch>
            <a:fillRect/>
          </a:stretch>
        </p:blipFill>
        <p:spPr>
          <a:xfrm>
            <a:off x="1219845" y="1962366"/>
            <a:ext cx="418795" cy="373570"/>
          </a:xfrm>
          <a:prstGeom prst="rect">
            <a:avLst/>
          </a:prstGeom>
        </p:spPr>
      </p:pic>
      <p:pic>
        <p:nvPicPr>
          <p:cNvPr id="7" name="Picture 6"/>
          <p:cNvPicPr>
            <a:picLocks noChangeAspect="1"/>
          </p:cNvPicPr>
          <p:nvPr/>
        </p:nvPicPr>
        <p:blipFill>
          <a:blip r:embed="rId14" cstate="hqprint">
            <a:extLst>
              <a:ext uri="{28A0092B-C50C-407E-A947-70E740481C1C}">
                <a14:useLocalDpi xmlns:a14="http://schemas.microsoft.com/office/drawing/2010/main" val="0"/>
              </a:ext>
            </a:extLst>
          </a:blip>
          <a:stretch>
            <a:fillRect/>
          </a:stretch>
        </p:blipFill>
        <p:spPr>
          <a:xfrm>
            <a:off x="1689431" y="1914197"/>
            <a:ext cx="383309" cy="383309"/>
          </a:xfrm>
          <a:prstGeom prst="rect">
            <a:avLst/>
          </a:prstGeom>
        </p:spPr>
      </p:pic>
    </p:spTree>
    <p:extLst>
      <p:ext uri="{BB962C8B-B14F-4D97-AF65-F5344CB8AC3E}">
        <p14:creationId xmlns:p14="http://schemas.microsoft.com/office/powerpoint/2010/main" val="3801266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par>
                                <p:cTn id="8" presetID="10" presetClass="entr" presetSubtype="0" fill="hold"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fade">
                                      <p:cBhvr>
                                        <p:cTn id="10" dur="500"/>
                                        <p:tgtEl>
                                          <p:spTgt spid="14"/>
                                        </p:tgtEl>
                                      </p:cBhvr>
                                    </p:animEffect>
                                  </p:childTnLst>
                                </p:cTn>
                              </p:par>
                              <p:par>
                                <p:cTn id="11" presetID="10" presetClass="entr" presetSubtype="0" fill="hold" nodeType="with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fade">
                                      <p:cBhvr>
                                        <p:cTn id="13" dur="500"/>
                                        <p:tgtEl>
                                          <p:spTgt spid="15"/>
                                        </p:tgtEl>
                                      </p:cBhvr>
                                    </p:animEffect>
                                  </p:childTnLst>
                                </p:cTn>
                              </p:par>
                              <p:par>
                                <p:cTn id="14" presetID="10" presetClass="entr" presetSubtype="0" fill="hold" nodeType="withEffect">
                                  <p:stCondLst>
                                    <p:cond delay="0"/>
                                  </p:stCondLst>
                                  <p:childTnLst>
                                    <p:set>
                                      <p:cBhvr>
                                        <p:cTn id="15" dur="1" fill="hold">
                                          <p:stCondLst>
                                            <p:cond delay="0"/>
                                          </p:stCondLst>
                                        </p:cTn>
                                        <p:tgtEl>
                                          <p:spTgt spid="20"/>
                                        </p:tgtEl>
                                        <p:attrNameLst>
                                          <p:attrName>style.visibility</p:attrName>
                                        </p:attrNameLst>
                                      </p:cBhvr>
                                      <p:to>
                                        <p:strVal val="visible"/>
                                      </p:to>
                                    </p:set>
                                    <p:animEffect transition="in" filter="fade">
                                      <p:cBhvr>
                                        <p:cTn id="16" dur="500"/>
                                        <p:tgtEl>
                                          <p:spTgt spid="20"/>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7"/>
                                        </p:tgtEl>
                                        <p:attrNameLst>
                                          <p:attrName>style.visibility</p:attrName>
                                        </p:attrNameLst>
                                      </p:cBhvr>
                                      <p:to>
                                        <p:strVal val="visible"/>
                                      </p:to>
                                    </p:set>
                                    <p:animEffect transition="in" filter="fade">
                                      <p:cBhvr>
                                        <p:cTn id="19" dur="500"/>
                                        <p:tgtEl>
                                          <p:spTgt spid="27"/>
                                        </p:tgtEl>
                                      </p:cBhvr>
                                    </p:animEffect>
                                  </p:childTnLst>
                                </p:cTn>
                              </p:par>
                              <p:par>
                                <p:cTn id="20" presetID="10" presetClass="entr" presetSubtype="0" fill="hold" nodeType="withEffect">
                                  <p:stCondLst>
                                    <p:cond delay="0"/>
                                  </p:stCondLst>
                                  <p:childTnLst>
                                    <p:set>
                                      <p:cBhvr>
                                        <p:cTn id="21" dur="1" fill="hold">
                                          <p:stCondLst>
                                            <p:cond delay="0"/>
                                          </p:stCondLst>
                                        </p:cTn>
                                        <p:tgtEl>
                                          <p:spTgt spid="32"/>
                                        </p:tgtEl>
                                        <p:attrNameLst>
                                          <p:attrName>style.visibility</p:attrName>
                                        </p:attrNameLst>
                                      </p:cBhvr>
                                      <p:to>
                                        <p:strVal val="visible"/>
                                      </p:to>
                                    </p:set>
                                    <p:animEffect transition="in" filter="fade">
                                      <p:cBhvr>
                                        <p:cTn id="22" dur="500"/>
                                        <p:tgtEl>
                                          <p:spTgt spid="32"/>
                                        </p:tgtEl>
                                      </p:cBhvr>
                                    </p:animEffect>
                                  </p:childTnLst>
                                </p:cTn>
                              </p:par>
                              <p:par>
                                <p:cTn id="23" presetID="10" presetClass="entr" presetSubtype="0" fill="hold" nodeType="withEffect">
                                  <p:stCondLst>
                                    <p:cond delay="0"/>
                                  </p:stCondLst>
                                  <p:childTnLst>
                                    <p:set>
                                      <p:cBhvr>
                                        <p:cTn id="24" dur="1" fill="hold">
                                          <p:stCondLst>
                                            <p:cond delay="0"/>
                                          </p:stCondLst>
                                        </p:cTn>
                                        <p:tgtEl>
                                          <p:spTgt spid="33"/>
                                        </p:tgtEl>
                                        <p:attrNameLst>
                                          <p:attrName>style.visibility</p:attrName>
                                        </p:attrNameLst>
                                      </p:cBhvr>
                                      <p:to>
                                        <p:strVal val="visible"/>
                                      </p:to>
                                    </p:set>
                                    <p:animEffect transition="in" filter="fade">
                                      <p:cBhvr>
                                        <p:cTn id="25" dur="500"/>
                                        <p:tgtEl>
                                          <p:spTgt spid="33"/>
                                        </p:tgtEl>
                                      </p:cBhvr>
                                    </p:animEffect>
                                  </p:childTnLst>
                                </p:cTn>
                              </p:par>
                              <p:par>
                                <p:cTn id="26" presetID="10" presetClass="entr" presetSubtype="0" fill="hold" nodeType="withEffect">
                                  <p:stCondLst>
                                    <p:cond delay="0"/>
                                  </p:stCondLst>
                                  <p:childTnLst>
                                    <p:set>
                                      <p:cBhvr>
                                        <p:cTn id="27" dur="1" fill="hold">
                                          <p:stCondLst>
                                            <p:cond delay="0"/>
                                          </p:stCondLst>
                                        </p:cTn>
                                        <p:tgtEl>
                                          <p:spTgt spid="34"/>
                                        </p:tgtEl>
                                        <p:attrNameLst>
                                          <p:attrName>style.visibility</p:attrName>
                                        </p:attrNameLst>
                                      </p:cBhvr>
                                      <p:to>
                                        <p:strVal val="visible"/>
                                      </p:to>
                                    </p:set>
                                    <p:animEffect transition="in" filter="fade">
                                      <p:cBhvr>
                                        <p:cTn id="28" dur="500"/>
                                        <p:tgtEl>
                                          <p:spTgt spid="34"/>
                                        </p:tgtEl>
                                      </p:cBhvr>
                                    </p:animEffect>
                                  </p:childTnLst>
                                </p:cTn>
                              </p:par>
                              <p:par>
                                <p:cTn id="29" presetID="10" presetClass="entr" presetSubtype="0" fill="hold" nodeType="withEffect">
                                  <p:stCondLst>
                                    <p:cond delay="0"/>
                                  </p:stCondLst>
                                  <p:childTnLst>
                                    <p:set>
                                      <p:cBhvr>
                                        <p:cTn id="30" dur="1" fill="hold">
                                          <p:stCondLst>
                                            <p:cond delay="0"/>
                                          </p:stCondLst>
                                        </p:cTn>
                                        <p:tgtEl>
                                          <p:spTgt spid="28"/>
                                        </p:tgtEl>
                                        <p:attrNameLst>
                                          <p:attrName>style.visibility</p:attrName>
                                        </p:attrNameLst>
                                      </p:cBhvr>
                                      <p:to>
                                        <p:strVal val="visible"/>
                                      </p:to>
                                    </p:set>
                                    <p:animEffect transition="in" filter="fade">
                                      <p:cBhvr>
                                        <p:cTn id="31" dur="500"/>
                                        <p:tgtEl>
                                          <p:spTgt spid="28"/>
                                        </p:tgtEl>
                                      </p:cBhvr>
                                    </p:animEffect>
                                  </p:childTnLst>
                                </p:cTn>
                              </p:par>
                              <p:par>
                                <p:cTn id="32" presetID="10" presetClass="entr" presetSubtype="0" fill="hold" nodeType="withEffect">
                                  <p:stCondLst>
                                    <p:cond delay="0"/>
                                  </p:stCondLst>
                                  <p:childTnLst>
                                    <p:set>
                                      <p:cBhvr>
                                        <p:cTn id="33" dur="1" fill="hold">
                                          <p:stCondLst>
                                            <p:cond delay="0"/>
                                          </p:stCondLst>
                                        </p:cTn>
                                        <p:tgtEl>
                                          <p:spTgt spid="23"/>
                                        </p:tgtEl>
                                        <p:attrNameLst>
                                          <p:attrName>style.visibility</p:attrName>
                                        </p:attrNameLst>
                                      </p:cBhvr>
                                      <p:to>
                                        <p:strVal val="visible"/>
                                      </p:to>
                                    </p:set>
                                    <p:animEffect transition="in" filter="fade">
                                      <p:cBhvr>
                                        <p:cTn id="34" dur="500"/>
                                        <p:tgtEl>
                                          <p:spTgt spid="23"/>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fade">
                                      <p:cBhvr>
                                        <p:cTn id="37" dur="500"/>
                                        <p:tgtEl>
                                          <p:spTgt spid="12"/>
                                        </p:tgtEl>
                                      </p:cBhvr>
                                    </p:animEffect>
                                  </p:childTnLst>
                                </p:cTn>
                              </p:par>
                              <p:par>
                                <p:cTn id="38" presetID="10" presetClass="entr" presetSubtype="0" fill="hold" nodeType="withEffect">
                                  <p:stCondLst>
                                    <p:cond delay="0"/>
                                  </p:stCondLst>
                                  <p:childTnLst>
                                    <p:set>
                                      <p:cBhvr>
                                        <p:cTn id="39" dur="1" fill="hold">
                                          <p:stCondLst>
                                            <p:cond delay="0"/>
                                          </p:stCondLst>
                                        </p:cTn>
                                        <p:tgtEl>
                                          <p:spTgt spid="6"/>
                                        </p:tgtEl>
                                        <p:attrNameLst>
                                          <p:attrName>style.visibility</p:attrName>
                                        </p:attrNameLst>
                                      </p:cBhvr>
                                      <p:to>
                                        <p:strVal val="visible"/>
                                      </p:to>
                                    </p:set>
                                    <p:animEffect transition="in" filter="fade">
                                      <p:cBhvr>
                                        <p:cTn id="40" dur="500"/>
                                        <p:tgtEl>
                                          <p:spTgt spid="6"/>
                                        </p:tgtEl>
                                      </p:cBhvr>
                                    </p:animEffect>
                                  </p:childTnLst>
                                </p:cTn>
                              </p:par>
                              <p:par>
                                <p:cTn id="41" presetID="10" presetClass="entr" presetSubtype="0" fill="hold" nodeType="withEffect">
                                  <p:stCondLst>
                                    <p:cond delay="0"/>
                                  </p:stCondLst>
                                  <p:childTnLst>
                                    <p:set>
                                      <p:cBhvr>
                                        <p:cTn id="42" dur="1" fill="hold">
                                          <p:stCondLst>
                                            <p:cond delay="0"/>
                                          </p:stCondLst>
                                        </p:cTn>
                                        <p:tgtEl>
                                          <p:spTgt spid="7"/>
                                        </p:tgtEl>
                                        <p:attrNameLst>
                                          <p:attrName>style.visibility</p:attrName>
                                        </p:attrNameLst>
                                      </p:cBhvr>
                                      <p:to>
                                        <p:strVal val="visible"/>
                                      </p:to>
                                    </p:set>
                                    <p:animEffect transition="in" filter="fade">
                                      <p:cBhvr>
                                        <p:cTn id="43" dur="500"/>
                                        <p:tgtEl>
                                          <p:spTgt spid="7"/>
                                        </p:tgtEl>
                                      </p:cBhvr>
                                    </p:animEffect>
                                  </p:childTnLst>
                                </p:cTn>
                              </p:par>
                              <p:par>
                                <p:cTn id="44" presetID="10" presetClass="entr" presetSubtype="0" fill="hold" nodeType="withEffect">
                                  <p:stCondLst>
                                    <p:cond delay="0"/>
                                  </p:stCondLst>
                                  <p:childTnLst>
                                    <p:set>
                                      <p:cBhvr>
                                        <p:cTn id="45" dur="1" fill="hold">
                                          <p:stCondLst>
                                            <p:cond delay="0"/>
                                          </p:stCondLst>
                                        </p:cTn>
                                        <p:tgtEl>
                                          <p:spTgt spid="4"/>
                                        </p:tgtEl>
                                        <p:attrNameLst>
                                          <p:attrName>style.visibility</p:attrName>
                                        </p:attrNameLst>
                                      </p:cBhvr>
                                      <p:to>
                                        <p:strVal val="visible"/>
                                      </p:to>
                                    </p:set>
                                    <p:animEffect transition="in" filter="fade">
                                      <p:cBhvr>
                                        <p:cTn id="46"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27"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Abgerundetes Rechteck 21">
            <a:extLst>
              <a:ext uri="{FF2B5EF4-FFF2-40B4-BE49-F238E27FC236}">
                <a16:creationId xmlns:a16="http://schemas.microsoft.com/office/drawing/2014/main" id="{3A87F4BC-C5B7-4B90-9CD1-F0C789388936}"/>
              </a:ext>
            </a:extLst>
          </p:cNvPr>
          <p:cNvSpPr/>
          <p:nvPr/>
        </p:nvSpPr>
        <p:spPr>
          <a:xfrm>
            <a:off x="6692680" y="4852272"/>
            <a:ext cx="2842080" cy="1123712"/>
          </a:xfrm>
          <a:prstGeom prst="roundRect">
            <a:avLst/>
          </a:prstGeom>
          <a:solidFill>
            <a:srgbClr val="666666"/>
          </a:solidFill>
        </p:spPr>
        <p:txBody>
          <a:bodyPr wrap="square">
            <a:spAutoFit/>
          </a:bodyPr>
          <a:lstStyle/>
          <a:p>
            <a:pPr algn="ctr"/>
            <a:r>
              <a:rPr lang="de-DE" sz="2000" b="1" dirty="0">
                <a:solidFill>
                  <a:schemeClr val="bg1"/>
                </a:solidFill>
                <a:latin typeface="DIN-Medium"/>
              </a:rPr>
              <a:t>Users</a:t>
            </a:r>
          </a:p>
          <a:p>
            <a:pPr algn="ctr"/>
            <a:r>
              <a:rPr lang="de-AT" sz="2000" b="1" dirty="0">
                <a:solidFill>
                  <a:schemeClr val="bg1"/>
                </a:solidFill>
                <a:latin typeface="DIN-Medium"/>
              </a:rPr>
              <a:t>Documents</a:t>
            </a:r>
          </a:p>
          <a:p>
            <a:pPr algn="ctr"/>
            <a:r>
              <a:rPr lang="en-GB" sz="2000" b="1" dirty="0">
                <a:solidFill>
                  <a:schemeClr val="bg1"/>
                </a:solidFill>
                <a:latin typeface="DIN-Medium"/>
              </a:rPr>
              <a:t>Channels</a:t>
            </a:r>
          </a:p>
        </p:txBody>
      </p:sp>
      <p:sp>
        <p:nvSpPr>
          <p:cNvPr id="6" name="Rechteck 8">
            <a:extLst>
              <a:ext uri="{FF2B5EF4-FFF2-40B4-BE49-F238E27FC236}">
                <a16:creationId xmlns:a16="http://schemas.microsoft.com/office/drawing/2014/main" id="{E7E63705-EA83-4159-9EF0-C3FF352C65FA}"/>
              </a:ext>
            </a:extLst>
          </p:cNvPr>
          <p:cNvSpPr/>
          <p:nvPr/>
        </p:nvSpPr>
        <p:spPr>
          <a:xfrm>
            <a:off x="0" y="3148935"/>
            <a:ext cx="5673281" cy="646331"/>
          </a:xfrm>
          <a:prstGeom prst="rect">
            <a:avLst/>
          </a:prstGeom>
          <a:solidFill>
            <a:srgbClr val="00A300"/>
          </a:solidFill>
          <a:effectLst/>
          <a:scene3d>
            <a:camera prst="orthographicFront"/>
            <a:lightRig rig="threePt" dir="t"/>
          </a:scene3d>
          <a:sp3d/>
        </p:spPr>
        <p:txBody>
          <a:bodyPr wrap="square">
            <a:spAutoFit/>
            <a:scene3d>
              <a:camera prst="orthographicFront"/>
              <a:lightRig rig="flat" dir="t">
                <a:rot lat="0" lon="0" rev="18900000"/>
              </a:lightRig>
            </a:scene3d>
            <a:sp3d contourW="12700" prstMaterial="powder">
              <a:extrusionClr>
                <a:srgbClr val="00A300"/>
              </a:extrusionClr>
              <a:contourClr>
                <a:srgbClr val="00A300"/>
              </a:contourClr>
            </a:sp3d>
          </a:bodyPr>
          <a:lstStyle/>
          <a:p>
            <a:pPr algn="ctr"/>
            <a:endParaRPr lang="en-GB" sz="3600" b="1" dirty="0">
              <a:ln/>
              <a:solidFill>
                <a:schemeClr val="bg1"/>
              </a:solidFill>
              <a:cs typeface="DIN-Medium"/>
            </a:endParaRPr>
          </a:p>
        </p:txBody>
      </p:sp>
      <p:pic>
        <p:nvPicPr>
          <p:cNvPr id="12" name="Picture 11" descr="A person standing in front of a computer&#10;&#10;Description automatically generated">
            <a:extLst>
              <a:ext uri="{FF2B5EF4-FFF2-40B4-BE49-F238E27FC236}">
                <a16:creationId xmlns:a16="http://schemas.microsoft.com/office/drawing/2014/main" id="{047169F4-1B2D-473C-955E-EE87B4FD8E7E}"/>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0" y="-13016"/>
            <a:ext cx="5673282" cy="3191222"/>
          </a:xfrm>
          <a:prstGeom prst="rect">
            <a:avLst/>
          </a:prstGeom>
        </p:spPr>
      </p:pic>
      <p:pic>
        <p:nvPicPr>
          <p:cNvPr id="16" name="Grafik 6">
            <a:extLst>
              <a:ext uri="{FF2B5EF4-FFF2-40B4-BE49-F238E27FC236}">
                <a16:creationId xmlns:a16="http://schemas.microsoft.com/office/drawing/2014/main" id="{363E8C8E-E15B-4395-BB74-0072CFA6C2EF}"/>
              </a:ext>
            </a:extLst>
          </p:cNvPr>
          <p:cNvPicPr>
            <a:picLocks noChangeAspect="1"/>
          </p:cNvPicPr>
          <p:nvPr/>
        </p:nvPicPr>
        <p:blipFill>
          <a:blip r:embed="rId4">
            <a:extLst>
              <a:ext uri="{28A0092B-C50C-407E-A947-70E740481C1C}">
                <a14:useLocalDpi xmlns:a14="http://schemas.microsoft.com/office/drawing/2010/main" val="0"/>
              </a:ext>
            </a:extLst>
          </a:blip>
          <a:stretch/>
        </p:blipFill>
        <p:spPr>
          <a:xfrm>
            <a:off x="10398820" y="74488"/>
            <a:ext cx="1638600" cy="546200"/>
          </a:xfrm>
          <a:prstGeom prst="rect">
            <a:avLst/>
          </a:prstGeom>
        </p:spPr>
      </p:pic>
      <p:sp>
        <p:nvSpPr>
          <p:cNvPr id="20" name="Rechteck 35">
            <a:extLst>
              <a:ext uri="{FF2B5EF4-FFF2-40B4-BE49-F238E27FC236}">
                <a16:creationId xmlns:a16="http://schemas.microsoft.com/office/drawing/2014/main" id="{16475094-9E41-4C2E-94B5-07047E7F691E}"/>
              </a:ext>
            </a:extLst>
          </p:cNvPr>
          <p:cNvSpPr/>
          <p:nvPr/>
        </p:nvSpPr>
        <p:spPr>
          <a:xfrm>
            <a:off x="0" y="6211669"/>
            <a:ext cx="12192000" cy="646331"/>
          </a:xfrm>
          <a:prstGeom prst="rect">
            <a:avLst/>
          </a:prstGeom>
          <a:solidFill>
            <a:srgbClr val="00A300"/>
          </a:solidFill>
          <a:scene3d>
            <a:camera prst="orthographicFront"/>
            <a:lightRig rig="threePt" dir="t"/>
          </a:scene3d>
        </p:spPr>
        <p:txBody>
          <a:bodyPr wrap="square">
            <a:spAutoFit/>
            <a:scene3d>
              <a:camera prst="orthographicFront"/>
              <a:lightRig rig="flat" dir="t">
                <a:rot lat="0" lon="0" rev="18900000"/>
              </a:lightRig>
            </a:scene3d>
            <a:sp3d contourW="12700" prstMaterial="powder">
              <a:extrusionClr>
                <a:srgbClr val="00A300"/>
              </a:extrusionClr>
              <a:contourClr>
                <a:srgbClr val="00A300"/>
              </a:contourClr>
            </a:sp3d>
          </a:bodyPr>
          <a:lstStyle/>
          <a:p>
            <a:pPr algn="ctr"/>
            <a:r>
              <a:rPr lang="en-GB" sz="3600" b="1" dirty="0">
                <a:solidFill>
                  <a:schemeClr val="bg1"/>
                </a:solidFill>
                <a:cs typeface="DIN-Medium"/>
              </a:rPr>
              <a:t>dox42 Server – generate documents from all applications</a:t>
            </a:r>
          </a:p>
        </p:txBody>
      </p:sp>
      <p:sp>
        <p:nvSpPr>
          <p:cNvPr id="21" name="Rechteck 9">
            <a:extLst>
              <a:ext uri="{FF2B5EF4-FFF2-40B4-BE49-F238E27FC236}">
                <a16:creationId xmlns:a16="http://schemas.microsoft.com/office/drawing/2014/main" id="{98EC44D7-1AD5-4E41-B934-3CF20969CBF2}"/>
              </a:ext>
            </a:extLst>
          </p:cNvPr>
          <p:cNvSpPr/>
          <p:nvPr/>
        </p:nvSpPr>
        <p:spPr>
          <a:xfrm>
            <a:off x="2820244" y="4128492"/>
            <a:ext cx="1831264" cy="707886"/>
          </a:xfrm>
          <a:prstGeom prst="rect">
            <a:avLst/>
          </a:prstGeom>
        </p:spPr>
        <p:txBody>
          <a:bodyPr wrap="square">
            <a:spAutoFit/>
          </a:bodyPr>
          <a:lstStyle/>
          <a:p>
            <a:r>
              <a:rPr lang="de-DE" sz="4000" b="1" dirty="0">
                <a:solidFill>
                  <a:srgbClr val="00A300"/>
                </a:solidFill>
                <a:latin typeface="DIN-Medium"/>
                <a:cs typeface="DIN-Medium"/>
              </a:rPr>
              <a:t>Server</a:t>
            </a:r>
            <a:endParaRPr lang="de-AT" sz="4000" b="1" dirty="0">
              <a:solidFill>
                <a:srgbClr val="00A300"/>
              </a:solidFill>
              <a:latin typeface="DIN-Medium"/>
              <a:cs typeface="DIN-Medium"/>
            </a:endParaRPr>
          </a:p>
        </p:txBody>
      </p:sp>
      <p:pic>
        <p:nvPicPr>
          <p:cNvPr id="22" name="Grafik 10">
            <a:extLst>
              <a:ext uri="{FF2B5EF4-FFF2-40B4-BE49-F238E27FC236}">
                <a16:creationId xmlns:a16="http://schemas.microsoft.com/office/drawing/2014/main" id="{B5CC1332-76D0-457C-BB96-974BE10A151F}"/>
              </a:ext>
            </a:extLst>
          </p:cNvPr>
          <p:cNvPicPr>
            <a:picLocks noChangeAspect="1"/>
          </p:cNvPicPr>
          <p:nvPr/>
        </p:nvPicPr>
        <p:blipFill>
          <a:blip r:embed="rId5">
            <a:extLst>
              <a:ext uri="{28A0092B-C50C-407E-A947-70E740481C1C}">
                <a14:useLocalDpi xmlns:a14="http://schemas.microsoft.com/office/drawing/2010/main" val="0"/>
              </a:ext>
            </a:extLst>
          </a:blip>
          <a:srcRect r="8360"/>
          <a:stretch/>
        </p:blipFill>
        <p:spPr>
          <a:xfrm>
            <a:off x="994358" y="3993209"/>
            <a:ext cx="1791357" cy="651591"/>
          </a:xfrm>
          <a:prstGeom prst="rect">
            <a:avLst/>
          </a:prstGeom>
        </p:spPr>
      </p:pic>
      <p:pic>
        <p:nvPicPr>
          <p:cNvPr id="23" name="Grafik 44">
            <a:extLst>
              <a:ext uri="{FF2B5EF4-FFF2-40B4-BE49-F238E27FC236}">
                <a16:creationId xmlns:a16="http://schemas.microsoft.com/office/drawing/2014/main" id="{324B8ABB-393F-442A-834E-EFD8B60C15A3}"/>
              </a:ext>
            </a:extLst>
          </p:cNvPr>
          <p:cNvPicPr>
            <a:picLocks noChangeAspect="1"/>
          </p:cNvPicPr>
          <p:nvPr/>
        </p:nvPicPr>
        <p:blipFill>
          <a:blip r:embed="rId6" cstate="hqprint">
            <a:extLst>
              <a:ext uri="{28A0092B-C50C-407E-A947-70E740481C1C}">
                <a14:useLocalDpi xmlns:a14="http://schemas.microsoft.com/office/drawing/2010/main"/>
              </a:ext>
            </a:extLst>
          </a:blip>
          <a:stretch/>
        </p:blipFill>
        <p:spPr>
          <a:xfrm>
            <a:off x="2060315" y="5557533"/>
            <a:ext cx="586409" cy="273849"/>
          </a:xfrm>
          <a:prstGeom prst="rect">
            <a:avLst/>
          </a:prstGeom>
        </p:spPr>
      </p:pic>
      <p:pic>
        <p:nvPicPr>
          <p:cNvPr id="24" name="Grafik 1">
            <a:extLst>
              <a:ext uri="{FF2B5EF4-FFF2-40B4-BE49-F238E27FC236}">
                <a16:creationId xmlns:a16="http://schemas.microsoft.com/office/drawing/2014/main" id="{2865A3FA-2850-4F1A-8329-30BFADEE416A}"/>
              </a:ext>
            </a:extLst>
          </p:cNvPr>
          <p:cNvPicPr>
            <a:picLocks noChangeAspect="1"/>
          </p:cNvPicPr>
          <p:nvPr/>
        </p:nvPicPr>
        <p:blipFill rotWithShape="1">
          <a:blip r:embed="rId7" cstate="hqprint">
            <a:extLst>
              <a:ext uri="{28A0092B-C50C-407E-A947-70E740481C1C}">
                <a14:useLocalDpi xmlns:a14="http://schemas.microsoft.com/office/drawing/2010/main"/>
              </a:ext>
            </a:extLst>
          </a:blip>
          <a:srcRect/>
          <a:stretch/>
        </p:blipFill>
        <p:spPr>
          <a:xfrm>
            <a:off x="4002752" y="5499369"/>
            <a:ext cx="559472" cy="338981"/>
          </a:xfrm>
          <a:prstGeom prst="rect">
            <a:avLst/>
          </a:prstGeom>
        </p:spPr>
      </p:pic>
      <p:pic>
        <p:nvPicPr>
          <p:cNvPr id="25" name="Picture 24">
            <a:extLst>
              <a:ext uri="{FF2B5EF4-FFF2-40B4-BE49-F238E27FC236}">
                <a16:creationId xmlns:a16="http://schemas.microsoft.com/office/drawing/2014/main" id="{F71C8376-2098-49CF-A1EF-F1C3886B5BAC}"/>
              </a:ext>
            </a:extLst>
          </p:cNvPr>
          <p:cNvPicPr>
            <a:picLocks noChangeAspect="1"/>
          </p:cNvPicPr>
          <p:nvPr/>
        </p:nvPicPr>
        <p:blipFill>
          <a:blip r:embed="rId8" cstate="hqprint">
            <a:extLst>
              <a:ext uri="{28A0092B-C50C-407E-A947-70E740481C1C}">
                <a14:useLocalDpi xmlns:a14="http://schemas.microsoft.com/office/drawing/2010/main"/>
              </a:ext>
            </a:extLst>
          </a:blip>
          <a:stretch>
            <a:fillRect/>
          </a:stretch>
        </p:blipFill>
        <p:spPr>
          <a:xfrm>
            <a:off x="2708100" y="4891892"/>
            <a:ext cx="439656" cy="439656"/>
          </a:xfrm>
          <a:prstGeom prst="rect">
            <a:avLst/>
          </a:prstGeom>
        </p:spPr>
      </p:pic>
      <p:pic>
        <p:nvPicPr>
          <p:cNvPr id="26" name="Picture 25">
            <a:extLst>
              <a:ext uri="{FF2B5EF4-FFF2-40B4-BE49-F238E27FC236}">
                <a16:creationId xmlns:a16="http://schemas.microsoft.com/office/drawing/2014/main" id="{2950A2AC-DCF9-41E6-BAD1-6909D44AC9A3}"/>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11285191" y="1585790"/>
            <a:ext cx="647976" cy="647976"/>
          </a:xfrm>
          <a:prstGeom prst="rect">
            <a:avLst/>
          </a:prstGeom>
        </p:spPr>
      </p:pic>
      <p:pic>
        <p:nvPicPr>
          <p:cNvPr id="27" name="Grafik 23">
            <a:extLst>
              <a:ext uri="{FF2B5EF4-FFF2-40B4-BE49-F238E27FC236}">
                <a16:creationId xmlns:a16="http://schemas.microsoft.com/office/drawing/2014/main" id="{07AC147D-5F7A-4CD6-BD28-D31513D28F00}"/>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11299026" y="2398985"/>
            <a:ext cx="620307" cy="620307"/>
          </a:xfrm>
          <a:prstGeom prst="rect">
            <a:avLst/>
          </a:prstGeom>
        </p:spPr>
      </p:pic>
      <p:pic>
        <p:nvPicPr>
          <p:cNvPr id="28" name="Grafik 8">
            <a:extLst>
              <a:ext uri="{FF2B5EF4-FFF2-40B4-BE49-F238E27FC236}">
                <a16:creationId xmlns:a16="http://schemas.microsoft.com/office/drawing/2014/main" id="{CA159890-3430-49B6-9DEC-26122D06DC3D}"/>
              </a:ext>
            </a:extLst>
          </p:cNvPr>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10437105" y="3866266"/>
            <a:ext cx="513088" cy="537223"/>
          </a:xfrm>
          <a:prstGeom prst="rect">
            <a:avLst/>
          </a:prstGeom>
        </p:spPr>
      </p:pic>
      <p:pic>
        <p:nvPicPr>
          <p:cNvPr id="30" name="Picture 29">
            <a:extLst>
              <a:ext uri="{FF2B5EF4-FFF2-40B4-BE49-F238E27FC236}">
                <a16:creationId xmlns:a16="http://schemas.microsoft.com/office/drawing/2014/main" id="{E80E72EB-13D6-4110-823C-74645BA7D5BD}"/>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10369661" y="2390020"/>
            <a:ext cx="647976" cy="565898"/>
          </a:xfrm>
          <a:prstGeom prst="rect">
            <a:avLst/>
          </a:prstGeom>
        </p:spPr>
      </p:pic>
      <p:pic>
        <p:nvPicPr>
          <p:cNvPr id="60" name="Picture 59">
            <a:extLst>
              <a:ext uri="{FF2B5EF4-FFF2-40B4-BE49-F238E27FC236}">
                <a16:creationId xmlns:a16="http://schemas.microsoft.com/office/drawing/2014/main" id="{14661C8D-011C-4F5F-A5C3-FD1A913AB9CD}"/>
              </a:ext>
            </a:extLst>
          </p:cNvPr>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10364746" y="3134814"/>
            <a:ext cx="657806" cy="552557"/>
          </a:xfrm>
          <a:prstGeom prst="rect">
            <a:avLst/>
          </a:prstGeom>
        </p:spPr>
      </p:pic>
      <p:pic>
        <p:nvPicPr>
          <p:cNvPr id="62" name="Picture 61">
            <a:extLst>
              <a:ext uri="{FF2B5EF4-FFF2-40B4-BE49-F238E27FC236}">
                <a16:creationId xmlns:a16="http://schemas.microsoft.com/office/drawing/2014/main" id="{AE7B413F-7DAC-42A5-8C72-2788E48B63D3}"/>
              </a:ext>
            </a:extLst>
          </p:cNvPr>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10344955" y="1620669"/>
            <a:ext cx="697388" cy="590455"/>
          </a:xfrm>
          <a:prstGeom prst="rect">
            <a:avLst/>
          </a:prstGeom>
        </p:spPr>
      </p:pic>
      <p:pic>
        <p:nvPicPr>
          <p:cNvPr id="64" name="Grafik 1">
            <a:extLst>
              <a:ext uri="{FF2B5EF4-FFF2-40B4-BE49-F238E27FC236}">
                <a16:creationId xmlns:a16="http://schemas.microsoft.com/office/drawing/2014/main" id="{BECFDB14-6B4D-472D-94E5-7DA67D63A055}"/>
              </a:ext>
            </a:extLst>
          </p:cNvPr>
          <p:cNvPicPr>
            <a:picLocks noChangeAspect="1"/>
          </p:cNvPicPr>
          <p:nvPr/>
        </p:nvPicPr>
        <p:blipFill rotWithShape="1">
          <a:blip r:embed="rId15" cstate="hqprint">
            <a:extLst>
              <a:ext uri="{28A0092B-C50C-407E-A947-70E740481C1C}">
                <a14:useLocalDpi xmlns:a14="http://schemas.microsoft.com/office/drawing/2010/main" val="0"/>
              </a:ext>
            </a:extLst>
          </a:blip>
          <a:srcRect r="54972"/>
          <a:stretch/>
        </p:blipFill>
        <p:spPr>
          <a:xfrm>
            <a:off x="11011045" y="3196407"/>
            <a:ext cx="1196268" cy="474088"/>
          </a:xfrm>
          <a:prstGeom prst="rect">
            <a:avLst/>
          </a:prstGeom>
        </p:spPr>
      </p:pic>
      <p:pic>
        <p:nvPicPr>
          <p:cNvPr id="66" name="Picture 65">
            <a:extLst>
              <a:ext uri="{FF2B5EF4-FFF2-40B4-BE49-F238E27FC236}">
                <a16:creationId xmlns:a16="http://schemas.microsoft.com/office/drawing/2014/main" id="{73BAD7AE-5C9C-459F-833F-C14361BA4121}"/>
              </a:ext>
            </a:extLst>
          </p:cNvPr>
          <p:cNvPicPr>
            <a:picLocks noChangeAspect="1"/>
          </p:cNvPicPr>
          <p:nvPr/>
        </p:nvPicPr>
        <p:blipFill>
          <a:blip r:embed="rId16"/>
          <a:stretch>
            <a:fillRect/>
          </a:stretch>
        </p:blipFill>
        <p:spPr>
          <a:xfrm>
            <a:off x="6684131" y="217250"/>
            <a:ext cx="1476331" cy="2102738"/>
          </a:xfrm>
          <a:prstGeom prst="rect">
            <a:avLst/>
          </a:prstGeom>
          <a:effectLst>
            <a:outerShdw blurRad="63500" sx="102000" sy="102000" algn="ctr" rotWithShape="0">
              <a:prstClr val="black">
                <a:alpha val="40000"/>
              </a:prstClr>
            </a:outerShdw>
          </a:effectLst>
        </p:spPr>
      </p:pic>
      <p:pic>
        <p:nvPicPr>
          <p:cNvPr id="68" name="Grafik 3">
            <a:extLst>
              <a:ext uri="{FF2B5EF4-FFF2-40B4-BE49-F238E27FC236}">
                <a16:creationId xmlns:a16="http://schemas.microsoft.com/office/drawing/2014/main" id="{F3E15F82-B99F-4350-B01A-4A541896EC14}"/>
              </a:ext>
            </a:extLst>
          </p:cNvPr>
          <p:cNvPicPr>
            <a:picLocks noChangeAspect="1"/>
          </p:cNvPicPr>
          <p:nvPr/>
        </p:nvPicPr>
        <p:blipFill rotWithShape="1">
          <a:blip r:embed="rId17" cstate="print">
            <a:extLst>
              <a:ext uri="{28A0092B-C50C-407E-A947-70E740481C1C}">
                <a14:useLocalDpi xmlns:a14="http://schemas.microsoft.com/office/drawing/2010/main" val="0"/>
              </a:ext>
            </a:extLst>
          </a:blip>
          <a:srcRect l="7501" r="5676"/>
          <a:stretch/>
        </p:blipFill>
        <p:spPr>
          <a:xfrm>
            <a:off x="7724974" y="2148292"/>
            <a:ext cx="1348412" cy="1844917"/>
          </a:xfrm>
          <a:prstGeom prst="rect">
            <a:avLst/>
          </a:prstGeom>
          <a:effectLst>
            <a:outerShdw blurRad="63500" sx="102000" sy="102000" algn="ctr" rotWithShape="0">
              <a:prstClr val="black">
                <a:alpha val="40000"/>
              </a:prstClr>
            </a:outerShdw>
          </a:effectLst>
        </p:spPr>
      </p:pic>
      <p:pic>
        <p:nvPicPr>
          <p:cNvPr id="70" name="Grafik 13">
            <a:extLst>
              <a:ext uri="{FF2B5EF4-FFF2-40B4-BE49-F238E27FC236}">
                <a16:creationId xmlns:a16="http://schemas.microsoft.com/office/drawing/2014/main" id="{FDA2C7D4-0C2C-4E84-9E55-EB94BC5B3629}"/>
              </a:ext>
            </a:extLst>
          </p:cNvPr>
          <p:cNvPicPr>
            <a:picLocks noChangeAspect="1"/>
          </p:cNvPicPr>
          <p:nvPr/>
        </p:nvPicPr>
        <p:blipFill rotWithShape="1">
          <a:blip r:embed="rId18"/>
          <a:srcRect l="5619"/>
          <a:stretch/>
        </p:blipFill>
        <p:spPr>
          <a:xfrm rot="21314048">
            <a:off x="8855782" y="763970"/>
            <a:ext cx="1357956" cy="1853180"/>
          </a:xfrm>
          <a:prstGeom prst="rect">
            <a:avLst/>
          </a:prstGeom>
          <a:ln>
            <a:solidFill>
              <a:schemeClr val="bg1">
                <a:lumMod val="85000"/>
              </a:schemeClr>
            </a:solidFill>
          </a:ln>
          <a:effectLst>
            <a:outerShdw blurRad="50800" dist="38100" dir="2700000" algn="tl" rotWithShape="0">
              <a:prstClr val="black">
                <a:alpha val="40000"/>
              </a:prstClr>
            </a:outerShdw>
          </a:effectLst>
        </p:spPr>
      </p:pic>
      <p:pic>
        <p:nvPicPr>
          <p:cNvPr id="72" name="Grafik 15">
            <a:extLst>
              <a:ext uri="{FF2B5EF4-FFF2-40B4-BE49-F238E27FC236}">
                <a16:creationId xmlns:a16="http://schemas.microsoft.com/office/drawing/2014/main" id="{34A73A34-A291-4766-87D8-BDE5CC85B8E8}"/>
              </a:ext>
            </a:extLst>
          </p:cNvPr>
          <p:cNvPicPr>
            <a:picLocks noChangeAspect="1"/>
          </p:cNvPicPr>
          <p:nvPr/>
        </p:nvPicPr>
        <p:blipFill>
          <a:blip r:embed="rId19"/>
          <a:stretch>
            <a:fillRect/>
          </a:stretch>
        </p:blipFill>
        <p:spPr>
          <a:xfrm rot="21283114">
            <a:off x="5912178" y="1985010"/>
            <a:ext cx="1380571" cy="1962999"/>
          </a:xfrm>
          <a:prstGeom prst="rect">
            <a:avLst/>
          </a:prstGeom>
          <a:ln>
            <a:solidFill>
              <a:schemeClr val="bg1">
                <a:lumMod val="85000"/>
              </a:schemeClr>
            </a:solidFill>
          </a:ln>
          <a:effectLst>
            <a:outerShdw blurRad="50800" dist="38100" dir="2700000" algn="tl" rotWithShape="0">
              <a:prstClr val="black">
                <a:alpha val="40000"/>
              </a:prstClr>
            </a:outerShdw>
          </a:effectLst>
        </p:spPr>
      </p:pic>
      <p:pic>
        <p:nvPicPr>
          <p:cNvPr id="76" name="Picture 75">
            <a:extLst>
              <a:ext uri="{FF2B5EF4-FFF2-40B4-BE49-F238E27FC236}">
                <a16:creationId xmlns:a16="http://schemas.microsoft.com/office/drawing/2014/main" id="{85F5BF77-5F64-4920-A964-3A3FD09ABCB3}"/>
              </a:ext>
            </a:extLst>
          </p:cNvPr>
          <p:cNvPicPr>
            <a:picLocks noChangeAspect="1"/>
          </p:cNvPicPr>
          <p:nvPr/>
        </p:nvPicPr>
        <p:blipFill>
          <a:blip r:embed="rId20">
            <a:extLst>
              <a:ext uri="{28A0092B-C50C-407E-A947-70E740481C1C}">
                <a14:useLocalDpi xmlns:a14="http://schemas.microsoft.com/office/drawing/2010/main" val="0"/>
              </a:ext>
            </a:extLst>
          </a:blip>
          <a:stretch>
            <a:fillRect/>
          </a:stretch>
        </p:blipFill>
        <p:spPr>
          <a:xfrm>
            <a:off x="11328123" y="3829449"/>
            <a:ext cx="591210" cy="591210"/>
          </a:xfrm>
          <a:prstGeom prst="rect">
            <a:avLst/>
          </a:prstGeom>
        </p:spPr>
      </p:pic>
      <p:pic>
        <p:nvPicPr>
          <p:cNvPr id="78" name="Picture 77">
            <a:extLst>
              <a:ext uri="{FF2B5EF4-FFF2-40B4-BE49-F238E27FC236}">
                <a16:creationId xmlns:a16="http://schemas.microsoft.com/office/drawing/2014/main" id="{A239F0F0-7D5C-4CAA-9A6C-4F083C468A49}"/>
              </a:ext>
            </a:extLst>
          </p:cNvPr>
          <p:cNvPicPr>
            <a:picLocks noChangeAspect="1"/>
          </p:cNvPicPr>
          <p:nvPr/>
        </p:nvPicPr>
        <p:blipFill>
          <a:blip r:embed="rId21">
            <a:extLst>
              <a:ext uri="{28A0092B-C50C-407E-A947-70E740481C1C}">
                <a14:useLocalDpi xmlns:a14="http://schemas.microsoft.com/office/drawing/2010/main"/>
              </a:ext>
            </a:extLst>
          </a:blip>
          <a:stretch/>
        </p:blipFill>
        <p:spPr>
          <a:xfrm>
            <a:off x="2068974" y="4897788"/>
            <a:ext cx="439655" cy="439655"/>
          </a:xfrm>
          <a:prstGeom prst="rect">
            <a:avLst/>
          </a:prstGeom>
        </p:spPr>
      </p:pic>
      <p:pic>
        <p:nvPicPr>
          <p:cNvPr id="80" name="Picture 6" descr="Dynamics-365-logo - tecConsult GmbH">
            <a:extLst>
              <a:ext uri="{FF2B5EF4-FFF2-40B4-BE49-F238E27FC236}">
                <a16:creationId xmlns:a16="http://schemas.microsoft.com/office/drawing/2014/main" id="{73966247-BBD1-422F-A446-34EA62914555}"/>
              </a:ext>
            </a:extLst>
          </p:cNvPr>
          <p:cNvPicPr>
            <a:picLocks noChangeAspect="1" noChangeArrowheads="1"/>
          </p:cNvPicPr>
          <p:nvPr/>
        </p:nvPicPr>
        <p:blipFill rotWithShape="1">
          <a:blip r:embed="rId22" cstate="hqprint">
            <a:extLst>
              <a:ext uri="{28A0092B-C50C-407E-A947-70E740481C1C}">
                <a14:useLocalDpi xmlns:a14="http://schemas.microsoft.com/office/drawing/2010/main"/>
              </a:ext>
            </a:extLst>
          </a:blip>
          <a:srcRect/>
          <a:stretch/>
        </p:blipFill>
        <p:spPr bwMode="auto">
          <a:xfrm>
            <a:off x="1509680" y="4881926"/>
            <a:ext cx="416781" cy="471380"/>
          </a:xfrm>
          <a:prstGeom prst="rect">
            <a:avLst/>
          </a:prstGeom>
          <a:noFill/>
          <a:extLst>
            <a:ext uri="{909E8E84-426E-40DD-AFC4-6F175D3DCCD1}">
              <a14:hiddenFill xmlns:a14="http://schemas.microsoft.com/office/drawing/2010/main">
                <a:solidFill>
                  <a:srgbClr val="FFFFFF"/>
                </a:solidFill>
              </a14:hiddenFill>
            </a:ext>
          </a:extLst>
        </p:spPr>
      </p:pic>
      <p:pic>
        <p:nvPicPr>
          <p:cNvPr id="82" name="Picture 2" descr="Microsoft Teams Custom Background Images - Heliocentrix">
            <a:extLst>
              <a:ext uri="{FF2B5EF4-FFF2-40B4-BE49-F238E27FC236}">
                <a16:creationId xmlns:a16="http://schemas.microsoft.com/office/drawing/2014/main" id="{CB28EDEA-ADE7-40CE-B825-0F992444CD56}"/>
              </a:ext>
            </a:extLst>
          </p:cNvPr>
          <p:cNvPicPr>
            <a:picLocks noChangeAspect="1" noChangeArrowheads="1"/>
          </p:cNvPicPr>
          <p:nvPr/>
        </p:nvPicPr>
        <p:blipFill>
          <a:blip r:embed="rId23" cstate="hqprint">
            <a:extLst>
              <a:ext uri="{28A0092B-C50C-407E-A947-70E740481C1C}">
                <a14:useLocalDpi xmlns:a14="http://schemas.microsoft.com/office/drawing/2010/main"/>
              </a:ext>
            </a:extLst>
          </a:blip>
          <a:srcRect/>
          <a:stretch>
            <a:fillRect/>
          </a:stretch>
        </p:blipFill>
        <p:spPr bwMode="auto">
          <a:xfrm>
            <a:off x="855705" y="4868864"/>
            <a:ext cx="504150" cy="504150"/>
          </a:xfrm>
          <a:prstGeom prst="rect">
            <a:avLst/>
          </a:prstGeom>
          <a:noFill/>
          <a:extLst>
            <a:ext uri="{909E8E84-426E-40DD-AFC4-6F175D3DCCD1}">
              <a14:hiddenFill xmlns:a14="http://schemas.microsoft.com/office/drawing/2010/main">
                <a:solidFill>
                  <a:srgbClr val="FFFFFF"/>
                </a:solidFill>
              </a14:hiddenFill>
            </a:ext>
          </a:extLst>
        </p:spPr>
      </p:pic>
      <p:pic>
        <p:nvPicPr>
          <p:cNvPr id="84" name="Picture 83">
            <a:extLst>
              <a:ext uri="{FF2B5EF4-FFF2-40B4-BE49-F238E27FC236}">
                <a16:creationId xmlns:a16="http://schemas.microsoft.com/office/drawing/2014/main" id="{925FEE92-35D8-4D51-BB85-22D450F3DFCF}"/>
              </a:ext>
            </a:extLst>
          </p:cNvPr>
          <p:cNvPicPr>
            <a:picLocks noChangeAspect="1"/>
          </p:cNvPicPr>
          <p:nvPr/>
        </p:nvPicPr>
        <p:blipFill>
          <a:blip r:embed="rId24" cstate="print">
            <a:extLst>
              <a:ext uri="{28A0092B-C50C-407E-A947-70E740481C1C}">
                <a14:useLocalDpi xmlns:a14="http://schemas.microsoft.com/office/drawing/2010/main"/>
              </a:ext>
            </a:extLst>
          </a:blip>
          <a:stretch/>
        </p:blipFill>
        <p:spPr>
          <a:xfrm>
            <a:off x="3356559" y="4922806"/>
            <a:ext cx="505803" cy="399318"/>
          </a:xfrm>
          <a:prstGeom prst="rect">
            <a:avLst/>
          </a:prstGeom>
        </p:spPr>
      </p:pic>
      <p:pic>
        <p:nvPicPr>
          <p:cNvPr id="86" name="Picture 2" descr="Power Apps">
            <a:extLst>
              <a:ext uri="{FF2B5EF4-FFF2-40B4-BE49-F238E27FC236}">
                <a16:creationId xmlns:a16="http://schemas.microsoft.com/office/drawing/2014/main" id="{F8A063CA-2DF8-41FB-9661-3C4DEDA06796}"/>
              </a:ext>
            </a:extLst>
          </p:cNvPr>
          <p:cNvPicPr>
            <a:picLocks noChangeAspect="1" noChangeArrowheads="1"/>
          </p:cNvPicPr>
          <p:nvPr/>
        </p:nvPicPr>
        <p:blipFill>
          <a:blip r:embed="rId25" cstate="hqprint">
            <a:extLst>
              <a:ext uri="{28A0092B-C50C-407E-A947-70E740481C1C}">
                <a14:useLocalDpi xmlns:a14="http://schemas.microsoft.com/office/drawing/2010/main"/>
              </a:ext>
            </a:extLst>
          </a:blip>
          <a:srcRect/>
          <a:stretch>
            <a:fillRect/>
          </a:stretch>
        </p:blipFill>
        <p:spPr bwMode="auto">
          <a:xfrm>
            <a:off x="3981648" y="4890246"/>
            <a:ext cx="491478" cy="419714"/>
          </a:xfrm>
          <a:prstGeom prst="rect">
            <a:avLst/>
          </a:prstGeom>
          <a:noFill/>
          <a:extLst>
            <a:ext uri="{909E8E84-426E-40DD-AFC4-6F175D3DCCD1}">
              <a14:hiddenFill xmlns:a14="http://schemas.microsoft.com/office/drawing/2010/main">
                <a:solidFill>
                  <a:srgbClr val="FFFFFF"/>
                </a:solidFill>
              </a14:hiddenFill>
            </a:ext>
          </a:extLst>
        </p:spPr>
      </p:pic>
      <p:pic>
        <p:nvPicPr>
          <p:cNvPr id="88" name="Picture 4" descr="Cloud">
            <a:extLst>
              <a:ext uri="{FF2B5EF4-FFF2-40B4-BE49-F238E27FC236}">
                <a16:creationId xmlns:a16="http://schemas.microsoft.com/office/drawing/2014/main" id="{55236DB5-5878-4344-8BA6-6BBC6198C53E}"/>
              </a:ext>
            </a:extLst>
          </p:cNvPr>
          <p:cNvPicPr>
            <a:picLocks noChangeAspect="1" noChangeArrowheads="1"/>
          </p:cNvPicPr>
          <p:nvPr/>
        </p:nvPicPr>
        <p:blipFill>
          <a:blip r:embed="rId26" cstate="hqprint">
            <a:extLst>
              <a:ext uri="{28A0092B-C50C-407E-A947-70E740481C1C}">
                <a14:useLocalDpi xmlns:a14="http://schemas.microsoft.com/office/drawing/2010/main"/>
              </a:ext>
            </a:extLst>
          </a:blip>
          <a:srcRect/>
          <a:stretch>
            <a:fillRect/>
          </a:stretch>
        </p:blipFill>
        <p:spPr bwMode="auto">
          <a:xfrm>
            <a:off x="840989" y="5436211"/>
            <a:ext cx="577393" cy="493083"/>
          </a:xfrm>
          <a:prstGeom prst="rect">
            <a:avLst/>
          </a:prstGeom>
          <a:noFill/>
          <a:extLst>
            <a:ext uri="{909E8E84-426E-40DD-AFC4-6F175D3DCCD1}">
              <a14:hiddenFill xmlns:a14="http://schemas.microsoft.com/office/drawing/2010/main">
                <a:solidFill>
                  <a:srgbClr val="FFFFFF"/>
                </a:solidFill>
              </a14:hiddenFill>
            </a:ext>
          </a:extLst>
        </p:spPr>
      </p:pic>
      <p:pic>
        <p:nvPicPr>
          <p:cNvPr id="90" name="Picture 8" descr="Business Process">
            <a:extLst>
              <a:ext uri="{FF2B5EF4-FFF2-40B4-BE49-F238E27FC236}">
                <a16:creationId xmlns:a16="http://schemas.microsoft.com/office/drawing/2014/main" id="{B77BC2E2-6207-4DAC-9847-4DF64AB2FDAD}"/>
              </a:ext>
            </a:extLst>
          </p:cNvPr>
          <p:cNvPicPr>
            <a:picLocks noChangeAspect="1" noChangeArrowheads="1"/>
          </p:cNvPicPr>
          <p:nvPr/>
        </p:nvPicPr>
        <p:blipFill>
          <a:blip r:embed="rId27" cstate="hqprint">
            <a:extLst>
              <a:ext uri="{28A0092B-C50C-407E-A947-70E740481C1C}">
                <a14:useLocalDpi xmlns:a14="http://schemas.microsoft.com/office/drawing/2010/main"/>
              </a:ext>
            </a:extLst>
          </a:blip>
          <a:srcRect/>
          <a:stretch>
            <a:fillRect/>
          </a:stretch>
        </p:blipFill>
        <p:spPr bwMode="auto">
          <a:xfrm>
            <a:off x="2608732" y="5343129"/>
            <a:ext cx="763142" cy="651710"/>
          </a:xfrm>
          <a:prstGeom prst="rect">
            <a:avLst/>
          </a:prstGeom>
          <a:noFill/>
          <a:extLst>
            <a:ext uri="{909E8E84-426E-40DD-AFC4-6F175D3DCCD1}">
              <a14:hiddenFill xmlns:a14="http://schemas.microsoft.com/office/drawing/2010/main">
                <a:solidFill>
                  <a:srgbClr val="FFFFFF"/>
                </a:solidFill>
              </a14:hiddenFill>
            </a:ext>
          </a:extLst>
        </p:spPr>
      </p:pic>
      <p:pic>
        <p:nvPicPr>
          <p:cNvPr id="92" name="Picture 91">
            <a:extLst>
              <a:ext uri="{FF2B5EF4-FFF2-40B4-BE49-F238E27FC236}">
                <a16:creationId xmlns:a16="http://schemas.microsoft.com/office/drawing/2014/main" id="{A6172E7C-A48E-44F0-BB79-041C67579235}"/>
              </a:ext>
            </a:extLst>
          </p:cNvPr>
          <p:cNvPicPr>
            <a:picLocks noChangeAspect="1"/>
          </p:cNvPicPr>
          <p:nvPr/>
        </p:nvPicPr>
        <p:blipFill>
          <a:blip r:embed="rId28">
            <a:extLst>
              <a:ext uri="{28A0092B-C50C-407E-A947-70E740481C1C}">
                <a14:useLocalDpi xmlns:a14="http://schemas.microsoft.com/office/drawing/2010/main"/>
              </a:ext>
            </a:extLst>
          </a:blip>
          <a:stretch>
            <a:fillRect/>
          </a:stretch>
        </p:blipFill>
        <p:spPr>
          <a:xfrm>
            <a:off x="1591390" y="5516542"/>
            <a:ext cx="339493" cy="332420"/>
          </a:xfrm>
          <a:prstGeom prst="rect">
            <a:avLst/>
          </a:prstGeom>
        </p:spPr>
      </p:pic>
      <p:sp>
        <p:nvSpPr>
          <p:cNvPr id="94" name="Bogen 29">
            <a:extLst>
              <a:ext uri="{FF2B5EF4-FFF2-40B4-BE49-F238E27FC236}">
                <a16:creationId xmlns:a16="http://schemas.microsoft.com/office/drawing/2014/main" id="{5BA628DE-FD0F-4A7E-8626-7301C623B890}"/>
              </a:ext>
            </a:extLst>
          </p:cNvPr>
          <p:cNvSpPr/>
          <p:nvPr/>
        </p:nvSpPr>
        <p:spPr>
          <a:xfrm rot="11173792" flipV="1">
            <a:off x="2301266" y="2028828"/>
            <a:ext cx="7870330" cy="2321916"/>
          </a:xfrm>
          <a:prstGeom prst="arc">
            <a:avLst>
              <a:gd name="adj1" fmla="val 3288121"/>
              <a:gd name="adj2" fmla="val 10620911"/>
            </a:avLst>
          </a:prstGeom>
          <a:noFill/>
          <a:ln w="76200" cap="rnd">
            <a:solidFill>
              <a:srgbClr val="00A300"/>
            </a:solidFill>
            <a:headEnd type="none"/>
            <a:tailEnd type="triangle" w="lg" len="med"/>
          </a:ln>
          <a:effectLst>
            <a:outerShdw blurRad="50800" dist="63500" dir="5400000" algn="ctr" rotWithShape="0">
              <a:schemeClr val="bg1">
                <a:lumMod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AT"/>
          </a:p>
        </p:txBody>
      </p:sp>
      <p:pic>
        <p:nvPicPr>
          <p:cNvPr id="96" name="Picture 95" descr="Icon&#10;&#10;Description automatically generated">
            <a:extLst>
              <a:ext uri="{FF2B5EF4-FFF2-40B4-BE49-F238E27FC236}">
                <a16:creationId xmlns:a16="http://schemas.microsoft.com/office/drawing/2014/main" id="{61FC5923-376F-48AB-8104-D367BA055A65}"/>
              </a:ext>
            </a:extLst>
          </p:cNvPr>
          <p:cNvPicPr>
            <a:picLocks noChangeAspect="1"/>
          </p:cNvPicPr>
          <p:nvPr/>
        </p:nvPicPr>
        <p:blipFill rotWithShape="1">
          <a:blip r:embed="rId29" cstate="hqprint">
            <a:extLst>
              <a:ext uri="{28A0092B-C50C-407E-A947-70E740481C1C}">
                <a14:useLocalDpi xmlns:a14="http://schemas.microsoft.com/office/drawing/2010/main"/>
              </a:ext>
            </a:extLst>
          </a:blip>
          <a:srcRect/>
          <a:stretch/>
        </p:blipFill>
        <p:spPr>
          <a:xfrm>
            <a:off x="3312570" y="5499369"/>
            <a:ext cx="593780" cy="375745"/>
          </a:xfrm>
          <a:prstGeom prst="rect">
            <a:avLst/>
          </a:prstGeom>
        </p:spPr>
      </p:pic>
      <p:sp>
        <p:nvSpPr>
          <p:cNvPr id="98" name="Rechteck 37">
            <a:extLst>
              <a:ext uri="{FF2B5EF4-FFF2-40B4-BE49-F238E27FC236}">
                <a16:creationId xmlns:a16="http://schemas.microsoft.com/office/drawing/2014/main" id="{C70E7123-E6E4-49D2-B93B-B3D8ED7126D8}"/>
              </a:ext>
            </a:extLst>
          </p:cNvPr>
          <p:cNvSpPr/>
          <p:nvPr/>
        </p:nvSpPr>
        <p:spPr>
          <a:xfrm>
            <a:off x="70993" y="3243197"/>
            <a:ext cx="5479114" cy="461665"/>
          </a:xfrm>
          <a:prstGeom prst="rect">
            <a:avLst/>
          </a:prstGeom>
        </p:spPr>
        <p:txBody>
          <a:bodyPr wrap="square">
            <a:spAutoFit/>
          </a:bodyPr>
          <a:lstStyle/>
          <a:p>
            <a:pPr algn="ctr"/>
            <a:r>
              <a:rPr lang="en-US" sz="2400" b="1" dirty="0">
                <a:solidFill>
                  <a:schemeClr val="bg1"/>
                </a:solidFill>
              </a:rPr>
              <a:t>On Premise or pure cloud service</a:t>
            </a:r>
            <a:endParaRPr lang="en-GB" sz="2400" b="1" dirty="0">
              <a:solidFill>
                <a:schemeClr val="bg1"/>
              </a:solidFill>
            </a:endParaRPr>
          </a:p>
        </p:txBody>
      </p:sp>
      <p:sp>
        <p:nvSpPr>
          <p:cNvPr id="100" name="Abgerundetes Rechteck 21">
            <a:extLst>
              <a:ext uri="{FF2B5EF4-FFF2-40B4-BE49-F238E27FC236}">
                <a16:creationId xmlns:a16="http://schemas.microsoft.com/office/drawing/2014/main" id="{54CCA6D1-8BC7-46F6-BBE1-B9B0B690F1CC}"/>
              </a:ext>
            </a:extLst>
          </p:cNvPr>
          <p:cNvSpPr/>
          <p:nvPr/>
        </p:nvSpPr>
        <p:spPr>
          <a:xfrm rot="20948305">
            <a:off x="5910637" y="4723711"/>
            <a:ext cx="1635501" cy="442674"/>
          </a:xfrm>
          <a:prstGeom prst="roundRect">
            <a:avLst/>
          </a:prstGeom>
          <a:solidFill>
            <a:srgbClr val="05AE05"/>
          </a:solidFill>
        </p:spPr>
        <p:txBody>
          <a:bodyPr wrap="square">
            <a:spAutoFit/>
          </a:bodyPr>
          <a:lstStyle/>
          <a:p>
            <a:pPr algn="ctr"/>
            <a:r>
              <a:rPr lang="de-AT" sz="2000" b="1" dirty="0">
                <a:solidFill>
                  <a:schemeClr val="bg1"/>
                </a:solidFill>
                <a:latin typeface="DIN-Medium"/>
              </a:rPr>
              <a:t>Unlimited</a:t>
            </a:r>
            <a:endParaRPr lang="en-GB" sz="2000" b="1" dirty="0">
              <a:solidFill>
                <a:schemeClr val="bg1"/>
              </a:solidFill>
              <a:latin typeface="DIN-Medium"/>
            </a:endParaRPr>
          </a:p>
        </p:txBody>
      </p:sp>
    </p:spTree>
    <p:extLst>
      <p:ext uri="{BB962C8B-B14F-4D97-AF65-F5344CB8AC3E}">
        <p14:creationId xmlns:p14="http://schemas.microsoft.com/office/powerpoint/2010/main" val="6447447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 name="Grafik 3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398820" y="74488"/>
            <a:ext cx="1638600" cy="546200"/>
          </a:xfrm>
          <a:prstGeom prst="rect">
            <a:avLst/>
          </a:prstGeom>
        </p:spPr>
      </p:pic>
      <p:sp>
        <p:nvSpPr>
          <p:cNvPr id="39" name="Rechteck 25"/>
          <p:cNvSpPr/>
          <p:nvPr/>
        </p:nvSpPr>
        <p:spPr>
          <a:xfrm>
            <a:off x="8093138" y="3510325"/>
            <a:ext cx="1356462" cy="461665"/>
          </a:xfrm>
          <a:prstGeom prst="rect">
            <a:avLst/>
          </a:prstGeom>
        </p:spPr>
        <p:txBody>
          <a:bodyPr wrap="none">
            <a:spAutoFit/>
          </a:bodyPr>
          <a:lstStyle/>
          <a:p>
            <a:r>
              <a:rPr lang="de-DE" sz="2400" dirty="0">
                <a:latin typeface="Arial" pitchFamily="34" charset="0"/>
                <a:cs typeface="Arial" pitchFamily="34" charset="0"/>
              </a:rPr>
              <a:t>&lt;</a:t>
            </a:r>
            <a:r>
              <a:rPr lang="de-DE" sz="2400" dirty="0">
                <a:latin typeface="DIN-Medium"/>
                <a:cs typeface="DIN-Medium"/>
              </a:rPr>
              <a:t>HTML</a:t>
            </a:r>
            <a:r>
              <a:rPr lang="de-DE" sz="2400" dirty="0">
                <a:latin typeface="Arial" pitchFamily="34" charset="0"/>
                <a:cs typeface="Arial" pitchFamily="34" charset="0"/>
              </a:rPr>
              <a:t>&gt;</a:t>
            </a:r>
            <a:endParaRPr lang="de-AT" sz="2400" dirty="0">
              <a:latin typeface="Arial" pitchFamily="34" charset="0"/>
              <a:cs typeface="Arial" pitchFamily="34" charset="0"/>
            </a:endParaRPr>
          </a:p>
        </p:txBody>
      </p:sp>
      <p:sp>
        <p:nvSpPr>
          <p:cNvPr id="42" name="Rechteck 29"/>
          <p:cNvSpPr/>
          <p:nvPr/>
        </p:nvSpPr>
        <p:spPr>
          <a:xfrm>
            <a:off x="8883918" y="3058669"/>
            <a:ext cx="1268296" cy="461665"/>
          </a:xfrm>
          <a:prstGeom prst="rect">
            <a:avLst/>
          </a:prstGeom>
        </p:spPr>
        <p:txBody>
          <a:bodyPr wrap="none">
            <a:spAutoFit/>
          </a:bodyPr>
          <a:lstStyle/>
          <a:p>
            <a:r>
              <a:rPr lang="de-DE" sz="2400" dirty="0">
                <a:latin typeface="DIN-Medium"/>
              </a:rPr>
              <a:t> Images</a:t>
            </a:r>
            <a:endParaRPr lang="de-AT" sz="2400" dirty="0"/>
          </a:p>
        </p:txBody>
      </p:sp>
      <p:cxnSp>
        <p:nvCxnSpPr>
          <p:cNvPr id="44" name="Gerade Verbindung mit Pfeil 32"/>
          <p:cNvCxnSpPr/>
          <p:nvPr/>
        </p:nvCxnSpPr>
        <p:spPr>
          <a:xfrm flipH="1" flipV="1">
            <a:off x="1438769" y="2679545"/>
            <a:ext cx="1264518" cy="181507"/>
          </a:xfrm>
          <a:prstGeom prst="straightConnector1">
            <a:avLst/>
          </a:prstGeom>
          <a:ln w="50800" cap="rnd">
            <a:solidFill>
              <a:srgbClr val="666666"/>
            </a:solidFill>
            <a:tailEnd type="arrow"/>
          </a:ln>
          <a:effectLst>
            <a:outerShdw blurRad="50800" dist="63500" dir="5400000" algn="ctr" rotWithShape="0">
              <a:srgbClr val="999999"/>
            </a:outerShdw>
          </a:effectLst>
        </p:spPr>
        <p:style>
          <a:lnRef idx="1">
            <a:schemeClr val="accent1"/>
          </a:lnRef>
          <a:fillRef idx="0">
            <a:schemeClr val="accent1"/>
          </a:fillRef>
          <a:effectRef idx="0">
            <a:schemeClr val="accent1"/>
          </a:effectRef>
          <a:fontRef idx="minor">
            <a:schemeClr val="tx1"/>
          </a:fontRef>
        </p:style>
      </p:cxnSp>
      <p:cxnSp>
        <p:nvCxnSpPr>
          <p:cNvPr id="45" name="Gerade Verbindung mit Pfeil 33"/>
          <p:cNvCxnSpPr/>
          <p:nvPr/>
        </p:nvCxnSpPr>
        <p:spPr>
          <a:xfrm flipH="1" flipV="1">
            <a:off x="1877008" y="1859287"/>
            <a:ext cx="1230000" cy="480893"/>
          </a:xfrm>
          <a:prstGeom prst="straightConnector1">
            <a:avLst/>
          </a:prstGeom>
          <a:ln w="50800" cap="rnd">
            <a:solidFill>
              <a:srgbClr val="666666"/>
            </a:solidFill>
            <a:tailEnd type="arrow"/>
          </a:ln>
          <a:effectLst>
            <a:outerShdw blurRad="50800" dist="63500" dir="5400000" algn="ctr" rotWithShape="0">
              <a:srgbClr val="999999"/>
            </a:outerShdw>
          </a:effectLst>
        </p:spPr>
        <p:style>
          <a:lnRef idx="1">
            <a:schemeClr val="accent1"/>
          </a:lnRef>
          <a:fillRef idx="0">
            <a:schemeClr val="accent1"/>
          </a:fillRef>
          <a:effectRef idx="0">
            <a:schemeClr val="accent1"/>
          </a:effectRef>
          <a:fontRef idx="minor">
            <a:schemeClr val="tx1"/>
          </a:fontRef>
        </p:style>
      </p:cxnSp>
      <p:cxnSp>
        <p:nvCxnSpPr>
          <p:cNvPr id="47" name="Gerade Verbindung mit Pfeil 34"/>
          <p:cNvCxnSpPr/>
          <p:nvPr/>
        </p:nvCxnSpPr>
        <p:spPr>
          <a:xfrm flipH="1" flipV="1">
            <a:off x="2487383" y="1366642"/>
            <a:ext cx="1037138" cy="726747"/>
          </a:xfrm>
          <a:prstGeom prst="straightConnector1">
            <a:avLst/>
          </a:prstGeom>
          <a:ln w="50800" cap="rnd">
            <a:solidFill>
              <a:srgbClr val="666666"/>
            </a:solidFill>
            <a:tailEnd type="arrow"/>
          </a:ln>
          <a:effectLst>
            <a:outerShdw blurRad="50800" dist="63500" dir="5400000" algn="ctr" rotWithShape="0">
              <a:srgbClr val="999999"/>
            </a:outerShdw>
          </a:effectLst>
        </p:spPr>
        <p:style>
          <a:lnRef idx="1">
            <a:schemeClr val="accent1"/>
          </a:lnRef>
          <a:fillRef idx="0">
            <a:schemeClr val="accent1"/>
          </a:fillRef>
          <a:effectRef idx="0">
            <a:schemeClr val="accent1"/>
          </a:effectRef>
          <a:fontRef idx="minor">
            <a:schemeClr val="tx1"/>
          </a:fontRef>
        </p:style>
      </p:cxnSp>
      <p:cxnSp>
        <p:nvCxnSpPr>
          <p:cNvPr id="49" name="Gerade Verbindung mit Pfeil 36"/>
          <p:cNvCxnSpPr/>
          <p:nvPr/>
        </p:nvCxnSpPr>
        <p:spPr>
          <a:xfrm flipV="1">
            <a:off x="4337007" y="1161670"/>
            <a:ext cx="11147" cy="731703"/>
          </a:xfrm>
          <a:prstGeom prst="straightConnector1">
            <a:avLst/>
          </a:prstGeom>
          <a:ln w="50800" cap="rnd">
            <a:solidFill>
              <a:srgbClr val="666666"/>
            </a:solidFill>
            <a:tailEnd type="arrow"/>
          </a:ln>
          <a:effectLst>
            <a:outerShdw blurRad="50800" dist="63500" dir="5400000" algn="ctr" rotWithShape="0">
              <a:srgbClr val="999999"/>
            </a:outerShdw>
          </a:effectLst>
        </p:spPr>
        <p:style>
          <a:lnRef idx="1">
            <a:schemeClr val="accent1"/>
          </a:lnRef>
          <a:fillRef idx="0">
            <a:schemeClr val="accent1"/>
          </a:fillRef>
          <a:effectRef idx="0">
            <a:schemeClr val="accent1"/>
          </a:effectRef>
          <a:fontRef idx="minor">
            <a:schemeClr val="tx1"/>
          </a:fontRef>
        </p:style>
      </p:cxnSp>
      <p:cxnSp>
        <p:nvCxnSpPr>
          <p:cNvPr id="50" name="Gerade Verbindung mit Pfeil 37"/>
          <p:cNvCxnSpPr/>
          <p:nvPr/>
        </p:nvCxnSpPr>
        <p:spPr>
          <a:xfrm flipV="1">
            <a:off x="6032851" y="3126733"/>
            <a:ext cx="1857503" cy="50304"/>
          </a:xfrm>
          <a:prstGeom prst="straightConnector1">
            <a:avLst/>
          </a:prstGeom>
          <a:ln w="50800" cap="rnd">
            <a:solidFill>
              <a:srgbClr val="666666"/>
            </a:solidFill>
            <a:tailEnd type="arrow"/>
          </a:ln>
          <a:effectLst>
            <a:outerShdw blurRad="50800" dist="63500" dir="5400000" algn="ctr" rotWithShape="0">
              <a:srgbClr val="999999"/>
            </a:outerShdw>
          </a:effectLst>
        </p:spPr>
        <p:style>
          <a:lnRef idx="1">
            <a:schemeClr val="accent1"/>
          </a:lnRef>
          <a:fillRef idx="0">
            <a:schemeClr val="accent1"/>
          </a:fillRef>
          <a:effectRef idx="0">
            <a:schemeClr val="accent1"/>
          </a:effectRef>
          <a:fontRef idx="minor">
            <a:schemeClr val="tx1"/>
          </a:fontRef>
        </p:style>
      </p:cxnSp>
      <p:cxnSp>
        <p:nvCxnSpPr>
          <p:cNvPr id="51" name="Gerade Verbindung mit Pfeil 38"/>
          <p:cNvCxnSpPr/>
          <p:nvPr/>
        </p:nvCxnSpPr>
        <p:spPr>
          <a:xfrm>
            <a:off x="6222893" y="3540538"/>
            <a:ext cx="1551339" cy="155162"/>
          </a:xfrm>
          <a:prstGeom prst="straightConnector1">
            <a:avLst/>
          </a:prstGeom>
          <a:ln w="50800" cap="rnd">
            <a:solidFill>
              <a:srgbClr val="666666"/>
            </a:solidFill>
            <a:tailEnd type="arrow"/>
          </a:ln>
          <a:effectLst>
            <a:outerShdw blurRad="50800" dist="63500" dir="5400000" algn="ctr" rotWithShape="0">
              <a:srgbClr val="999999"/>
            </a:outerShdw>
          </a:effectLst>
        </p:spPr>
        <p:style>
          <a:lnRef idx="1">
            <a:schemeClr val="accent1"/>
          </a:lnRef>
          <a:fillRef idx="0">
            <a:schemeClr val="accent1"/>
          </a:fillRef>
          <a:effectRef idx="0">
            <a:schemeClr val="accent1"/>
          </a:effectRef>
          <a:fontRef idx="minor">
            <a:schemeClr val="tx1"/>
          </a:fontRef>
        </p:style>
      </p:cxnSp>
      <p:cxnSp>
        <p:nvCxnSpPr>
          <p:cNvPr id="52" name="Gerade Verbindung mit Pfeil 39"/>
          <p:cNvCxnSpPr/>
          <p:nvPr/>
        </p:nvCxnSpPr>
        <p:spPr>
          <a:xfrm>
            <a:off x="6109132" y="3888946"/>
            <a:ext cx="1587177" cy="357326"/>
          </a:xfrm>
          <a:prstGeom prst="straightConnector1">
            <a:avLst/>
          </a:prstGeom>
          <a:ln w="50800" cap="rnd">
            <a:solidFill>
              <a:srgbClr val="666666"/>
            </a:solidFill>
            <a:tailEnd type="arrow"/>
          </a:ln>
          <a:effectLst>
            <a:outerShdw blurRad="50800" dist="63500" dir="5400000" algn="ctr" rotWithShape="0">
              <a:srgbClr val="999999"/>
            </a:outerShdw>
          </a:effectLst>
        </p:spPr>
        <p:style>
          <a:lnRef idx="1">
            <a:schemeClr val="accent1"/>
          </a:lnRef>
          <a:fillRef idx="0">
            <a:schemeClr val="accent1"/>
          </a:fillRef>
          <a:effectRef idx="0">
            <a:schemeClr val="accent1"/>
          </a:effectRef>
          <a:fontRef idx="minor">
            <a:schemeClr val="tx1"/>
          </a:fontRef>
        </p:style>
      </p:cxnSp>
      <p:cxnSp>
        <p:nvCxnSpPr>
          <p:cNvPr id="53" name="Gerade Verbindung mit Pfeil 34"/>
          <p:cNvCxnSpPr/>
          <p:nvPr/>
        </p:nvCxnSpPr>
        <p:spPr>
          <a:xfrm flipV="1">
            <a:off x="4959332" y="1187395"/>
            <a:ext cx="468911" cy="834887"/>
          </a:xfrm>
          <a:prstGeom prst="straightConnector1">
            <a:avLst/>
          </a:prstGeom>
          <a:ln w="50800" cap="rnd">
            <a:solidFill>
              <a:srgbClr val="666666"/>
            </a:solidFill>
            <a:tailEnd type="arrow"/>
          </a:ln>
          <a:effectLst>
            <a:outerShdw blurRad="50800" dist="63500" dir="5400000" algn="ctr" rotWithShape="0">
              <a:srgbClr val="999999"/>
            </a:outerShdw>
          </a:effectLst>
        </p:spPr>
        <p:style>
          <a:lnRef idx="1">
            <a:schemeClr val="accent1"/>
          </a:lnRef>
          <a:fillRef idx="0">
            <a:schemeClr val="accent1"/>
          </a:fillRef>
          <a:effectRef idx="0">
            <a:schemeClr val="accent1"/>
          </a:effectRef>
          <a:fontRef idx="minor">
            <a:schemeClr val="tx1"/>
          </a:fontRef>
        </p:style>
      </p:cxnSp>
      <p:cxnSp>
        <p:nvCxnSpPr>
          <p:cNvPr id="54" name="Gerade Verbindung mit Pfeil 34"/>
          <p:cNvCxnSpPr/>
          <p:nvPr/>
        </p:nvCxnSpPr>
        <p:spPr>
          <a:xfrm flipV="1">
            <a:off x="5857439" y="2366652"/>
            <a:ext cx="1916793" cy="375910"/>
          </a:xfrm>
          <a:prstGeom prst="straightConnector1">
            <a:avLst/>
          </a:prstGeom>
          <a:ln w="50800" cap="rnd">
            <a:solidFill>
              <a:srgbClr val="666666"/>
            </a:solidFill>
            <a:tailEnd type="arrow"/>
          </a:ln>
          <a:effectLst>
            <a:outerShdw blurRad="50800" dist="63500" dir="5400000" algn="ctr" rotWithShape="0">
              <a:srgbClr val="999999"/>
            </a:outerShdw>
          </a:effectLst>
        </p:spPr>
        <p:style>
          <a:lnRef idx="1">
            <a:schemeClr val="accent1"/>
          </a:lnRef>
          <a:fillRef idx="0">
            <a:schemeClr val="accent1"/>
          </a:fillRef>
          <a:effectRef idx="0">
            <a:schemeClr val="accent1"/>
          </a:effectRef>
          <a:fontRef idx="minor">
            <a:schemeClr val="tx1"/>
          </a:fontRef>
        </p:style>
      </p:cxnSp>
      <p:sp>
        <p:nvSpPr>
          <p:cNvPr id="55" name="Rechteck 29"/>
          <p:cNvSpPr/>
          <p:nvPr/>
        </p:nvSpPr>
        <p:spPr>
          <a:xfrm>
            <a:off x="7166120" y="5295825"/>
            <a:ext cx="1242841" cy="461665"/>
          </a:xfrm>
          <a:prstGeom prst="rect">
            <a:avLst/>
          </a:prstGeom>
        </p:spPr>
        <p:txBody>
          <a:bodyPr wrap="none">
            <a:spAutoFit/>
          </a:bodyPr>
          <a:lstStyle/>
          <a:p>
            <a:r>
              <a:rPr lang="de-DE" sz="2400" dirty="0">
                <a:latin typeface="DIN-Medium"/>
              </a:rPr>
              <a:t>Custom</a:t>
            </a:r>
            <a:endParaRPr lang="de-AT" sz="2400" dirty="0"/>
          </a:p>
        </p:txBody>
      </p:sp>
      <p:cxnSp>
        <p:nvCxnSpPr>
          <p:cNvPr id="56" name="Gerade Verbindung mit Pfeil 34"/>
          <p:cNvCxnSpPr/>
          <p:nvPr/>
        </p:nvCxnSpPr>
        <p:spPr>
          <a:xfrm flipV="1">
            <a:off x="5652717" y="1688175"/>
            <a:ext cx="1768186" cy="771291"/>
          </a:xfrm>
          <a:prstGeom prst="straightConnector1">
            <a:avLst/>
          </a:prstGeom>
          <a:ln w="50800" cap="rnd">
            <a:solidFill>
              <a:srgbClr val="666666"/>
            </a:solidFill>
            <a:tailEnd type="arrow"/>
          </a:ln>
          <a:effectLst>
            <a:outerShdw blurRad="50800" dist="63500" dir="5400000" algn="ctr" rotWithShape="0">
              <a:srgbClr val="999999"/>
            </a:outerShdw>
          </a:effectLst>
        </p:spPr>
        <p:style>
          <a:lnRef idx="1">
            <a:schemeClr val="accent1"/>
          </a:lnRef>
          <a:fillRef idx="0">
            <a:schemeClr val="accent1"/>
          </a:fillRef>
          <a:effectRef idx="0">
            <a:schemeClr val="accent1"/>
          </a:effectRef>
          <a:fontRef idx="minor">
            <a:schemeClr val="tx1"/>
          </a:fontRef>
        </p:style>
      </p:cxnSp>
      <p:cxnSp>
        <p:nvCxnSpPr>
          <p:cNvPr id="59" name="Gerade Verbindung mit Pfeil 39"/>
          <p:cNvCxnSpPr/>
          <p:nvPr/>
        </p:nvCxnSpPr>
        <p:spPr>
          <a:xfrm>
            <a:off x="5835069" y="4318824"/>
            <a:ext cx="1406240" cy="553926"/>
          </a:xfrm>
          <a:prstGeom prst="straightConnector1">
            <a:avLst/>
          </a:prstGeom>
          <a:ln w="50800" cap="rnd">
            <a:solidFill>
              <a:srgbClr val="666666"/>
            </a:solidFill>
            <a:tailEnd type="arrow"/>
          </a:ln>
          <a:effectLst>
            <a:outerShdw blurRad="50800" dist="63500" dir="5400000" algn="ctr" rotWithShape="0">
              <a:srgbClr val="999999"/>
            </a:outerShdw>
          </a:effectLst>
        </p:spPr>
        <p:style>
          <a:lnRef idx="1">
            <a:schemeClr val="accent1"/>
          </a:lnRef>
          <a:fillRef idx="0">
            <a:schemeClr val="accent1"/>
          </a:fillRef>
          <a:effectRef idx="0">
            <a:schemeClr val="accent1"/>
          </a:effectRef>
          <a:fontRef idx="minor">
            <a:schemeClr val="tx1"/>
          </a:fontRef>
        </p:style>
      </p:cxnSp>
      <p:sp>
        <p:nvSpPr>
          <p:cNvPr id="60" name="Rechteck 29"/>
          <p:cNvSpPr/>
          <p:nvPr/>
        </p:nvSpPr>
        <p:spPr>
          <a:xfrm>
            <a:off x="7407722" y="452897"/>
            <a:ext cx="849913" cy="461665"/>
          </a:xfrm>
          <a:prstGeom prst="rect">
            <a:avLst/>
          </a:prstGeom>
        </p:spPr>
        <p:txBody>
          <a:bodyPr wrap="none">
            <a:spAutoFit/>
          </a:bodyPr>
          <a:lstStyle/>
          <a:p>
            <a:r>
              <a:rPr lang="de-DE" sz="2400" dirty="0">
                <a:latin typeface="DIN-Medium"/>
              </a:rPr>
              <a:t> Mail</a:t>
            </a:r>
            <a:endParaRPr lang="de-AT" sz="2400" dirty="0"/>
          </a:p>
        </p:txBody>
      </p:sp>
      <p:pic>
        <p:nvPicPr>
          <p:cNvPr id="61" name="Grafik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839979" y="2363506"/>
            <a:ext cx="3114949" cy="1410627"/>
          </a:xfrm>
          <a:prstGeom prst="rect">
            <a:avLst/>
          </a:prstGeom>
        </p:spPr>
      </p:pic>
      <p:cxnSp>
        <p:nvCxnSpPr>
          <p:cNvPr id="63" name="Gerade Verbindung mit Pfeil 36"/>
          <p:cNvCxnSpPr/>
          <p:nvPr/>
        </p:nvCxnSpPr>
        <p:spPr>
          <a:xfrm flipH="1" flipV="1">
            <a:off x="3442664" y="1214427"/>
            <a:ext cx="492402" cy="768647"/>
          </a:xfrm>
          <a:prstGeom prst="straightConnector1">
            <a:avLst/>
          </a:prstGeom>
          <a:ln w="50800" cap="rnd">
            <a:solidFill>
              <a:srgbClr val="666666"/>
            </a:solidFill>
            <a:tailEnd type="arrow"/>
          </a:ln>
          <a:effectLst>
            <a:outerShdw blurRad="50800" dist="63500" dir="5400000" algn="ctr" rotWithShape="0">
              <a:srgbClr val="999999"/>
            </a:outerShdw>
          </a:effectLst>
        </p:spPr>
        <p:style>
          <a:lnRef idx="1">
            <a:schemeClr val="accent1"/>
          </a:lnRef>
          <a:fillRef idx="0">
            <a:schemeClr val="accent1"/>
          </a:fillRef>
          <a:effectRef idx="0">
            <a:schemeClr val="accent1"/>
          </a:effectRef>
          <a:fontRef idx="minor">
            <a:schemeClr val="tx1"/>
          </a:fontRef>
        </p:style>
      </p:cxnSp>
      <p:pic>
        <p:nvPicPr>
          <p:cNvPr id="65" name="Grafik 1"/>
          <p:cNvPicPr>
            <a:picLocks noChangeAspect="1"/>
          </p:cNvPicPr>
          <p:nvPr/>
        </p:nvPicPr>
        <p:blipFill rotWithShape="1">
          <a:blip r:embed="rId4" cstate="print">
            <a:extLst>
              <a:ext uri="{28A0092B-C50C-407E-A947-70E740481C1C}">
                <a14:useLocalDpi xmlns:a14="http://schemas.microsoft.com/office/drawing/2010/main" val="0"/>
              </a:ext>
            </a:extLst>
          </a:blip>
          <a:srcRect r="54972"/>
          <a:stretch/>
        </p:blipFill>
        <p:spPr>
          <a:xfrm>
            <a:off x="8117174" y="279283"/>
            <a:ext cx="1826827" cy="723982"/>
          </a:xfrm>
          <a:prstGeom prst="rect">
            <a:avLst/>
          </a:prstGeom>
        </p:spPr>
      </p:pic>
      <p:pic>
        <p:nvPicPr>
          <p:cNvPr id="67" name="Picture 6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470551" y="4744975"/>
            <a:ext cx="724253" cy="724253"/>
          </a:xfrm>
          <a:prstGeom prst="rect">
            <a:avLst/>
          </a:prstGeom>
        </p:spPr>
      </p:pic>
      <p:sp>
        <p:nvSpPr>
          <p:cNvPr id="71" name="Rechteck 29"/>
          <p:cNvSpPr/>
          <p:nvPr/>
        </p:nvSpPr>
        <p:spPr>
          <a:xfrm>
            <a:off x="8782941" y="2073820"/>
            <a:ext cx="851515" cy="461665"/>
          </a:xfrm>
          <a:prstGeom prst="rect">
            <a:avLst/>
          </a:prstGeom>
        </p:spPr>
        <p:txBody>
          <a:bodyPr wrap="none">
            <a:spAutoFit/>
          </a:bodyPr>
          <a:lstStyle/>
          <a:p>
            <a:r>
              <a:rPr lang="de-DE" sz="2400" dirty="0">
                <a:latin typeface="DIN-Medium"/>
              </a:rPr>
              <a:t>SMS</a:t>
            </a:r>
            <a:endParaRPr lang="de-AT" sz="2400" dirty="0"/>
          </a:p>
        </p:txBody>
      </p:sp>
      <p:sp>
        <p:nvSpPr>
          <p:cNvPr id="72" name="Rechteck 29"/>
          <p:cNvSpPr/>
          <p:nvPr/>
        </p:nvSpPr>
        <p:spPr>
          <a:xfrm>
            <a:off x="1693511" y="-28118"/>
            <a:ext cx="1146468" cy="461665"/>
          </a:xfrm>
          <a:prstGeom prst="rect">
            <a:avLst/>
          </a:prstGeom>
        </p:spPr>
        <p:txBody>
          <a:bodyPr wrap="none">
            <a:spAutoFit/>
          </a:bodyPr>
          <a:lstStyle/>
          <a:p>
            <a:r>
              <a:rPr lang="de-DE" sz="2400" dirty="0">
                <a:latin typeface="DIN-Medium"/>
              </a:rPr>
              <a:t> PDF/A</a:t>
            </a:r>
            <a:endParaRPr lang="de-AT" sz="2400" dirty="0"/>
          </a:p>
        </p:txBody>
      </p:sp>
      <p:pic>
        <p:nvPicPr>
          <p:cNvPr id="73" name="Grafik 3"/>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594392" y="958296"/>
            <a:ext cx="867866" cy="867866"/>
          </a:xfrm>
          <a:prstGeom prst="rect">
            <a:avLst/>
          </a:prstGeom>
        </p:spPr>
      </p:pic>
      <p:pic>
        <p:nvPicPr>
          <p:cNvPr id="77" name="Grafik 11"/>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8178645" y="2679544"/>
            <a:ext cx="793743" cy="793743"/>
          </a:xfrm>
          <a:prstGeom prst="rect">
            <a:avLst/>
          </a:prstGeom>
        </p:spPr>
      </p:pic>
      <p:pic>
        <p:nvPicPr>
          <p:cNvPr id="82" name="Grafik 12"/>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6459953" y="393993"/>
            <a:ext cx="964914" cy="964914"/>
          </a:xfrm>
          <a:prstGeom prst="rect">
            <a:avLst/>
          </a:prstGeom>
        </p:spPr>
      </p:pic>
      <p:pic>
        <p:nvPicPr>
          <p:cNvPr id="89" name="Grafik 13"/>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7965776" y="1837565"/>
            <a:ext cx="787255" cy="787255"/>
          </a:xfrm>
          <a:prstGeom prst="rect">
            <a:avLst/>
          </a:prstGeom>
        </p:spPr>
      </p:pic>
      <p:pic>
        <p:nvPicPr>
          <p:cNvPr id="90" name="Grafik 40"/>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8069716" y="4009028"/>
            <a:ext cx="794829" cy="794829"/>
          </a:xfrm>
          <a:prstGeom prst="rect">
            <a:avLst/>
          </a:prstGeom>
        </p:spPr>
      </p:pic>
      <p:pic>
        <p:nvPicPr>
          <p:cNvPr id="91" name="Grafik 8"/>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2703287" y="165022"/>
            <a:ext cx="874556" cy="915695"/>
          </a:xfrm>
          <a:prstGeom prst="rect">
            <a:avLst/>
          </a:prstGeom>
        </p:spPr>
      </p:pic>
      <p:pic>
        <p:nvPicPr>
          <p:cNvPr id="92" name="Picture 91"/>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3900647" y="102412"/>
            <a:ext cx="947568" cy="947568"/>
          </a:xfrm>
          <a:prstGeom prst="rect">
            <a:avLst/>
          </a:prstGeom>
        </p:spPr>
      </p:pic>
      <p:pic>
        <p:nvPicPr>
          <p:cNvPr id="93" name="Picture 92"/>
          <p:cNvPicPr>
            <a:picLocks noChangeAspect="1"/>
          </p:cNvPicPr>
          <p:nvPr/>
        </p:nvPicPr>
        <p:blipFill rotWithShape="1">
          <a:blip r:embed="rId13">
            <a:extLst>
              <a:ext uri="{28A0092B-C50C-407E-A947-70E740481C1C}">
                <a14:useLocalDpi xmlns:a14="http://schemas.microsoft.com/office/drawing/2010/main" val="0"/>
              </a:ext>
            </a:extLst>
          </a:blip>
          <a:srcRect l="20747" t="4583" r="23261" b="7579"/>
          <a:stretch/>
        </p:blipFill>
        <p:spPr>
          <a:xfrm>
            <a:off x="5137389" y="111410"/>
            <a:ext cx="1089984" cy="957556"/>
          </a:xfrm>
          <a:prstGeom prst="rect">
            <a:avLst/>
          </a:prstGeom>
        </p:spPr>
      </p:pic>
      <p:pic>
        <p:nvPicPr>
          <p:cNvPr id="94" name="Picture 93"/>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348472" y="2313186"/>
            <a:ext cx="1014273" cy="858751"/>
          </a:xfrm>
          <a:prstGeom prst="rect">
            <a:avLst/>
          </a:prstGeom>
        </p:spPr>
      </p:pic>
      <p:pic>
        <p:nvPicPr>
          <p:cNvPr id="95" name="Picture 94"/>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1260553" y="424488"/>
            <a:ext cx="1088008" cy="913927"/>
          </a:xfrm>
          <a:prstGeom prst="rect">
            <a:avLst/>
          </a:prstGeom>
        </p:spPr>
      </p:pic>
      <p:pic>
        <p:nvPicPr>
          <p:cNvPr id="96" name="Picture 95"/>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490283" y="1314922"/>
            <a:ext cx="1033986" cy="903014"/>
          </a:xfrm>
          <a:prstGeom prst="rect">
            <a:avLst/>
          </a:prstGeom>
        </p:spPr>
      </p:pic>
      <p:cxnSp>
        <p:nvCxnSpPr>
          <p:cNvPr id="97" name="Gerade Verbindung mit Pfeil 34"/>
          <p:cNvCxnSpPr/>
          <p:nvPr/>
        </p:nvCxnSpPr>
        <p:spPr>
          <a:xfrm flipV="1">
            <a:off x="5369877" y="1420409"/>
            <a:ext cx="945596" cy="810783"/>
          </a:xfrm>
          <a:prstGeom prst="straightConnector1">
            <a:avLst/>
          </a:prstGeom>
          <a:ln w="50800" cap="rnd">
            <a:solidFill>
              <a:srgbClr val="666666"/>
            </a:solidFill>
            <a:tailEnd type="arrow"/>
          </a:ln>
          <a:effectLst>
            <a:outerShdw blurRad="50800" dist="63500" dir="5400000" algn="ctr" rotWithShape="0">
              <a:srgbClr val="999999"/>
            </a:outerShdw>
          </a:effectLst>
        </p:spPr>
        <p:style>
          <a:lnRef idx="1">
            <a:schemeClr val="accent1"/>
          </a:lnRef>
          <a:fillRef idx="0">
            <a:schemeClr val="accent1"/>
          </a:fillRef>
          <a:effectRef idx="0">
            <a:schemeClr val="accent1"/>
          </a:effectRef>
          <a:fontRef idx="minor">
            <a:schemeClr val="tx1"/>
          </a:fontRef>
        </p:style>
      </p:cxnSp>
      <p:sp>
        <p:nvSpPr>
          <p:cNvPr id="2" name="Rechteck 20">
            <a:extLst>
              <a:ext uri="{FF2B5EF4-FFF2-40B4-BE49-F238E27FC236}">
                <a16:creationId xmlns:a16="http://schemas.microsoft.com/office/drawing/2014/main" id="{94DE61E5-56EE-4BFA-9CEB-B4551E5CA6AB}"/>
              </a:ext>
            </a:extLst>
          </p:cNvPr>
          <p:cNvSpPr/>
          <p:nvPr/>
        </p:nvSpPr>
        <p:spPr>
          <a:xfrm>
            <a:off x="0" y="6211669"/>
            <a:ext cx="12192000" cy="646331"/>
          </a:xfrm>
          <a:prstGeom prst="rect">
            <a:avLst/>
          </a:prstGeom>
          <a:solidFill>
            <a:srgbClr val="00A300"/>
          </a:solidFill>
          <a:effectLst/>
          <a:scene3d>
            <a:camera prst="orthographicFront"/>
            <a:lightRig rig="threePt" dir="t"/>
          </a:scene3d>
          <a:sp3d/>
        </p:spPr>
        <p:txBody>
          <a:bodyPr wrap="square">
            <a:spAutoFit/>
            <a:scene3d>
              <a:camera prst="orthographicFront"/>
              <a:lightRig rig="flat" dir="t">
                <a:rot lat="0" lon="0" rev="18900000"/>
              </a:lightRig>
            </a:scene3d>
            <a:sp3d contourW="12700" prstMaterial="powder">
              <a:extrusionClr>
                <a:srgbClr val="00A300"/>
              </a:extrusionClr>
              <a:contourClr>
                <a:srgbClr val="00A300"/>
              </a:contourClr>
            </a:sp3d>
          </a:bodyPr>
          <a:lstStyle/>
          <a:p>
            <a:pPr algn="ctr"/>
            <a:r>
              <a:rPr lang="en-GB" sz="3600" b="1" dirty="0">
                <a:ln/>
                <a:solidFill>
                  <a:schemeClr val="bg1"/>
                </a:solidFill>
                <a:cs typeface="DIN-Medium"/>
              </a:rPr>
              <a:t>Automate your Output Management</a:t>
            </a:r>
            <a:endParaRPr lang="de-DE" sz="3600" b="1" dirty="0">
              <a:ln/>
              <a:solidFill>
                <a:schemeClr val="bg1"/>
              </a:solidFill>
              <a:cs typeface="DIN-Medium"/>
            </a:endParaRPr>
          </a:p>
        </p:txBody>
      </p:sp>
    </p:spTree>
    <p:extLst>
      <p:ext uri="{BB962C8B-B14F-4D97-AF65-F5344CB8AC3E}">
        <p14:creationId xmlns:p14="http://schemas.microsoft.com/office/powerpoint/2010/main" val="23241729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5000" b="-5000"/>
          </a:stretch>
        </a:blipFill>
        <a:effectLst/>
      </p:bgPr>
    </p:bg>
    <p:spTree>
      <p:nvGrpSpPr>
        <p:cNvPr id="1" name=""/>
        <p:cNvGrpSpPr/>
        <p:nvPr/>
      </p:nvGrpSpPr>
      <p:grpSpPr>
        <a:xfrm>
          <a:off x="0" y="0"/>
          <a:ext cx="0" cy="0"/>
          <a:chOff x="0" y="0"/>
          <a:chExt cx="0" cy="0"/>
        </a:xfrm>
      </p:grpSpPr>
      <p:sp>
        <p:nvSpPr>
          <p:cNvPr id="85" name="Wolke 37">
            <a:extLst>
              <a:ext uri="{FF2B5EF4-FFF2-40B4-BE49-F238E27FC236}">
                <a16:creationId xmlns:a16="http://schemas.microsoft.com/office/drawing/2014/main" id="{A9621A7A-5A80-4B4E-BF74-C44C0EA1AD11}"/>
              </a:ext>
            </a:extLst>
          </p:cNvPr>
          <p:cNvSpPr/>
          <p:nvPr/>
        </p:nvSpPr>
        <p:spPr>
          <a:xfrm>
            <a:off x="4953340" y="4349884"/>
            <a:ext cx="3482896" cy="2045958"/>
          </a:xfrm>
          <a:prstGeom prst="cloud">
            <a:avLst/>
          </a:prstGeom>
          <a:solidFill>
            <a:schemeClr val="bg1">
              <a:alpha val="71000"/>
            </a:schemeClr>
          </a:solid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spcAft>
                <a:spcPts val="600"/>
              </a:spcAft>
            </a:pPr>
            <a:endParaRPr lang="en-US" i="1">
              <a:solidFill>
                <a:srgbClr val="666666"/>
              </a:solidFill>
            </a:endParaRPr>
          </a:p>
        </p:txBody>
      </p:sp>
      <p:sp>
        <p:nvSpPr>
          <p:cNvPr id="87" name="Wolke 36">
            <a:extLst>
              <a:ext uri="{FF2B5EF4-FFF2-40B4-BE49-F238E27FC236}">
                <a16:creationId xmlns:a16="http://schemas.microsoft.com/office/drawing/2014/main" id="{8EE123EA-B217-457E-AB43-703A81B37538}"/>
              </a:ext>
            </a:extLst>
          </p:cNvPr>
          <p:cNvSpPr/>
          <p:nvPr/>
        </p:nvSpPr>
        <p:spPr>
          <a:xfrm>
            <a:off x="8654105" y="4349884"/>
            <a:ext cx="3482896" cy="2045958"/>
          </a:xfrm>
          <a:prstGeom prst="cloud">
            <a:avLst/>
          </a:prstGeom>
          <a:solidFill>
            <a:schemeClr val="bg1">
              <a:alpha val="72000"/>
            </a:schemeClr>
          </a:solid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spcAft>
                <a:spcPts val="600"/>
              </a:spcAft>
            </a:pPr>
            <a:endParaRPr lang="en-US" i="1">
              <a:solidFill>
                <a:srgbClr val="666666"/>
              </a:solidFill>
            </a:endParaRPr>
          </a:p>
        </p:txBody>
      </p:sp>
      <p:sp>
        <p:nvSpPr>
          <p:cNvPr id="89" name="Wolke 34">
            <a:extLst>
              <a:ext uri="{FF2B5EF4-FFF2-40B4-BE49-F238E27FC236}">
                <a16:creationId xmlns:a16="http://schemas.microsoft.com/office/drawing/2014/main" id="{7F29B801-5EBA-422D-A229-A5ECAB8C1E5E}"/>
              </a:ext>
            </a:extLst>
          </p:cNvPr>
          <p:cNvSpPr/>
          <p:nvPr/>
        </p:nvSpPr>
        <p:spPr>
          <a:xfrm>
            <a:off x="1118352" y="4349884"/>
            <a:ext cx="3482896" cy="2045958"/>
          </a:xfrm>
          <a:prstGeom prst="cloud">
            <a:avLst/>
          </a:prstGeom>
          <a:solidFill>
            <a:schemeClr val="bg1">
              <a:alpha val="71000"/>
            </a:schemeClr>
          </a:solid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spcAft>
                <a:spcPts val="600"/>
              </a:spcAft>
            </a:pPr>
            <a:endParaRPr lang="en-US" i="1">
              <a:solidFill>
                <a:srgbClr val="666666"/>
              </a:solidFill>
            </a:endParaRPr>
          </a:p>
        </p:txBody>
      </p:sp>
      <p:sp>
        <p:nvSpPr>
          <p:cNvPr id="91" name="Rechteck 3">
            <a:extLst>
              <a:ext uri="{FF2B5EF4-FFF2-40B4-BE49-F238E27FC236}">
                <a16:creationId xmlns:a16="http://schemas.microsoft.com/office/drawing/2014/main" id="{3B2F8046-4F3B-4A54-9EBB-8C305F56DB44}"/>
              </a:ext>
            </a:extLst>
          </p:cNvPr>
          <p:cNvSpPr/>
          <p:nvPr/>
        </p:nvSpPr>
        <p:spPr>
          <a:xfrm rot="16200000">
            <a:off x="-2943177" y="2828836"/>
            <a:ext cx="6858001" cy="1200329"/>
          </a:xfrm>
          <a:prstGeom prst="rect">
            <a:avLst/>
          </a:prstGeom>
          <a:solidFill>
            <a:srgbClr val="00A300"/>
          </a:solidFill>
          <a:scene3d>
            <a:camera prst="orthographicFront"/>
            <a:lightRig rig="threePt" dir="t"/>
          </a:scene3d>
        </p:spPr>
        <p:txBody>
          <a:bodyPr wrap="square">
            <a:spAutoFit/>
            <a:scene3d>
              <a:camera prst="orthographicFront"/>
              <a:lightRig rig="flat" dir="t">
                <a:rot lat="0" lon="0" rev="18900000"/>
              </a:lightRig>
            </a:scene3d>
            <a:sp3d contourW="12700" prstMaterial="powder">
              <a:extrusionClr>
                <a:srgbClr val="00A300"/>
              </a:extrusionClr>
              <a:contourClr>
                <a:srgbClr val="00A300"/>
              </a:contourClr>
            </a:sp3d>
          </a:bodyPr>
          <a:lstStyle/>
          <a:p>
            <a:pPr algn="ctr"/>
            <a:r>
              <a:rPr lang="de-DE" sz="7200" dirty="0">
                <a:solidFill>
                  <a:schemeClr val="bg1"/>
                </a:solidFill>
                <a:cs typeface="DIN-Medium"/>
              </a:rPr>
              <a:t>The Cloud</a:t>
            </a:r>
          </a:p>
        </p:txBody>
      </p:sp>
      <p:pic>
        <p:nvPicPr>
          <p:cNvPr id="93" name="Picture 92">
            <a:extLst>
              <a:ext uri="{FF2B5EF4-FFF2-40B4-BE49-F238E27FC236}">
                <a16:creationId xmlns:a16="http://schemas.microsoft.com/office/drawing/2014/main" id="{80536EC4-CB55-4CD2-B028-FAADEB112DA4}"/>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2135" b="13204"/>
          <a:stretch/>
        </p:blipFill>
        <p:spPr>
          <a:xfrm>
            <a:off x="1781835" y="622388"/>
            <a:ext cx="9746892" cy="2782384"/>
          </a:xfrm>
          <a:prstGeom prst="rect">
            <a:avLst/>
          </a:prstGeom>
        </p:spPr>
      </p:pic>
      <p:sp>
        <p:nvSpPr>
          <p:cNvPr id="95" name="Textfeld 21">
            <a:extLst>
              <a:ext uri="{FF2B5EF4-FFF2-40B4-BE49-F238E27FC236}">
                <a16:creationId xmlns:a16="http://schemas.microsoft.com/office/drawing/2014/main" id="{7D884253-F55B-431B-8F48-8A39B155D932}"/>
              </a:ext>
            </a:extLst>
          </p:cNvPr>
          <p:cNvSpPr txBox="1"/>
          <p:nvPr/>
        </p:nvSpPr>
        <p:spPr>
          <a:xfrm>
            <a:off x="1697186" y="4884824"/>
            <a:ext cx="2534279" cy="916800"/>
          </a:xfrm>
          <a:prstGeom prst="rect">
            <a:avLst/>
          </a:prstGeom>
          <a:noFill/>
        </p:spPr>
        <p:txBody>
          <a:bodyPr wrap="square" rtlCol="0">
            <a:spAutoFit/>
          </a:bodyPr>
          <a:lstStyle/>
          <a:p>
            <a:pPr algn="ctr"/>
            <a:r>
              <a:rPr lang="en-GB" dirty="0">
                <a:solidFill>
                  <a:srgbClr val="666666"/>
                </a:solidFill>
                <a:ea typeface="Tahoma" panose="020B0604030504040204" pitchFamily="34" charset="0"/>
                <a:cs typeface="Tahoma" panose="020B0604030504040204" pitchFamily="34" charset="0"/>
              </a:rPr>
              <a:t>All dox42 server functions as Software as a Service</a:t>
            </a:r>
            <a:endParaRPr lang="en-US" dirty="0">
              <a:ea typeface="Tahoma" panose="020B0604030504040204" pitchFamily="34" charset="0"/>
              <a:cs typeface="Tahoma" panose="020B0604030504040204" pitchFamily="34" charset="0"/>
            </a:endParaRPr>
          </a:p>
        </p:txBody>
      </p:sp>
      <p:pic>
        <p:nvPicPr>
          <p:cNvPr id="97" name="Grafik 23">
            <a:extLst>
              <a:ext uri="{FF2B5EF4-FFF2-40B4-BE49-F238E27FC236}">
                <a16:creationId xmlns:a16="http://schemas.microsoft.com/office/drawing/2014/main" id="{B717D7C0-BE83-4853-B84F-DFBC901E80E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674078" y="4412796"/>
            <a:ext cx="428297" cy="428297"/>
          </a:xfrm>
          <a:prstGeom prst="rect">
            <a:avLst/>
          </a:prstGeom>
        </p:spPr>
      </p:pic>
      <p:sp>
        <p:nvSpPr>
          <p:cNvPr id="99" name="Textfeld 24">
            <a:extLst>
              <a:ext uri="{FF2B5EF4-FFF2-40B4-BE49-F238E27FC236}">
                <a16:creationId xmlns:a16="http://schemas.microsoft.com/office/drawing/2014/main" id="{4CB97B66-E787-4BF0-86A1-7DA14FC317F4}"/>
              </a:ext>
            </a:extLst>
          </p:cNvPr>
          <p:cNvSpPr txBox="1"/>
          <p:nvPr/>
        </p:nvSpPr>
        <p:spPr>
          <a:xfrm>
            <a:off x="5358660" y="4792781"/>
            <a:ext cx="2672256" cy="923330"/>
          </a:xfrm>
          <a:prstGeom prst="rect">
            <a:avLst/>
          </a:prstGeom>
          <a:noFill/>
        </p:spPr>
        <p:txBody>
          <a:bodyPr wrap="square" rtlCol="0">
            <a:spAutoFit/>
          </a:bodyPr>
          <a:lstStyle/>
          <a:p>
            <a:pPr algn="ctr">
              <a:spcAft>
                <a:spcPts val="600"/>
              </a:spcAft>
            </a:pPr>
            <a:r>
              <a:rPr lang="de-AT" dirty="0" err="1">
                <a:solidFill>
                  <a:srgbClr val="666666"/>
                </a:solidFill>
                <a:ea typeface="Tahoma" panose="020B0604030504040204" pitchFamily="34" charset="0"/>
                <a:cs typeface="Tahoma" panose="020B0604030504040204" pitchFamily="34" charset="0"/>
              </a:rPr>
              <a:t>Azure</a:t>
            </a:r>
            <a:r>
              <a:rPr lang="de-AT" dirty="0">
                <a:solidFill>
                  <a:srgbClr val="666666"/>
                </a:solidFill>
                <a:ea typeface="Tahoma" panose="020B0604030504040204" pitchFamily="34" charset="0"/>
                <a:cs typeface="Tahoma" panose="020B0604030504040204" pitchFamily="34" charset="0"/>
              </a:rPr>
              <a:t> AD </a:t>
            </a:r>
            <a:r>
              <a:rPr lang="de-AT" dirty="0" err="1">
                <a:solidFill>
                  <a:srgbClr val="666666"/>
                </a:solidFill>
                <a:ea typeface="Tahoma" panose="020B0604030504040204" pitchFamily="34" charset="0"/>
                <a:cs typeface="Tahoma" panose="020B0604030504040204" pitchFamily="34" charset="0"/>
              </a:rPr>
              <a:t>impersonation</a:t>
            </a:r>
            <a:r>
              <a:rPr lang="de-AT" dirty="0">
                <a:solidFill>
                  <a:srgbClr val="666666"/>
                </a:solidFill>
                <a:ea typeface="Tahoma" panose="020B0604030504040204" pitchFamily="34" charset="0"/>
                <a:cs typeface="Tahoma" panose="020B0604030504040204" pitchFamily="34" charset="0"/>
              </a:rPr>
              <a:t>: </a:t>
            </a:r>
            <a:r>
              <a:rPr lang="de-AT" dirty="0" err="1">
                <a:solidFill>
                  <a:srgbClr val="666666"/>
                </a:solidFill>
                <a:ea typeface="Tahoma" panose="020B0604030504040204" pitchFamily="34" charset="0"/>
                <a:cs typeface="Tahoma" panose="020B0604030504040204" pitchFamily="34" charset="0"/>
              </a:rPr>
              <a:t>no</a:t>
            </a:r>
            <a:r>
              <a:rPr lang="de-AT" dirty="0">
                <a:solidFill>
                  <a:srgbClr val="666666"/>
                </a:solidFill>
                <a:ea typeface="Tahoma" panose="020B0604030504040204" pitchFamily="34" charset="0"/>
                <a:cs typeface="Tahoma" panose="020B0604030504040204" pitchFamily="34" charset="0"/>
              </a:rPr>
              <a:t> </a:t>
            </a:r>
            <a:r>
              <a:rPr lang="de-AT" dirty="0" err="1">
                <a:solidFill>
                  <a:srgbClr val="666666"/>
                </a:solidFill>
                <a:ea typeface="Tahoma" panose="020B0604030504040204" pitchFamily="34" charset="0"/>
                <a:cs typeface="Tahoma" panose="020B0604030504040204" pitchFamily="34" charset="0"/>
              </a:rPr>
              <a:t>data</a:t>
            </a:r>
            <a:r>
              <a:rPr lang="de-AT" dirty="0">
                <a:solidFill>
                  <a:srgbClr val="666666"/>
                </a:solidFill>
                <a:ea typeface="Tahoma" panose="020B0604030504040204" pitchFamily="34" charset="0"/>
                <a:cs typeface="Tahoma" panose="020B0604030504040204" pitchFamily="34" charset="0"/>
              </a:rPr>
              <a:t> </a:t>
            </a:r>
            <a:r>
              <a:rPr lang="de-AT" dirty="0" err="1">
                <a:solidFill>
                  <a:srgbClr val="666666"/>
                </a:solidFill>
                <a:ea typeface="Tahoma" panose="020B0604030504040204" pitchFamily="34" charset="0"/>
                <a:cs typeface="Tahoma" panose="020B0604030504040204" pitchFamily="34" charset="0"/>
              </a:rPr>
              <a:t>visible</a:t>
            </a:r>
            <a:r>
              <a:rPr lang="de-AT" dirty="0">
                <a:solidFill>
                  <a:srgbClr val="666666"/>
                </a:solidFill>
                <a:ea typeface="Tahoma" panose="020B0604030504040204" pitchFamily="34" charset="0"/>
                <a:cs typeface="Tahoma" panose="020B0604030504040204" pitchFamily="34" charset="0"/>
              </a:rPr>
              <a:t> on </a:t>
            </a:r>
            <a:r>
              <a:rPr lang="de-AT" dirty="0" err="1">
                <a:solidFill>
                  <a:srgbClr val="666666"/>
                </a:solidFill>
                <a:ea typeface="Tahoma" panose="020B0604030504040204" pitchFamily="34" charset="0"/>
                <a:cs typeface="Tahoma" panose="020B0604030504040204" pitchFamily="34" charset="0"/>
              </a:rPr>
              <a:t>the</a:t>
            </a:r>
            <a:r>
              <a:rPr lang="de-AT" dirty="0">
                <a:solidFill>
                  <a:srgbClr val="666666"/>
                </a:solidFill>
                <a:ea typeface="Tahoma" panose="020B0604030504040204" pitchFamily="34" charset="0"/>
                <a:cs typeface="Tahoma" panose="020B0604030504040204" pitchFamily="34" charset="0"/>
              </a:rPr>
              <a:t> </a:t>
            </a:r>
            <a:r>
              <a:rPr lang="de-AT" dirty="0" err="1">
                <a:solidFill>
                  <a:srgbClr val="666666"/>
                </a:solidFill>
                <a:ea typeface="Tahoma" panose="020B0604030504040204" pitchFamily="34" charset="0"/>
                <a:cs typeface="Tahoma" panose="020B0604030504040204" pitchFamily="34" charset="0"/>
              </a:rPr>
              <a:t>server</a:t>
            </a:r>
            <a:endParaRPr lang="de-AT" dirty="0">
              <a:solidFill>
                <a:srgbClr val="666666"/>
              </a:solidFill>
              <a:ea typeface="Tahoma" panose="020B0604030504040204" pitchFamily="34" charset="0"/>
              <a:cs typeface="Tahoma" panose="020B0604030504040204" pitchFamily="34" charset="0"/>
            </a:endParaRPr>
          </a:p>
        </p:txBody>
      </p:sp>
      <p:sp>
        <p:nvSpPr>
          <p:cNvPr id="101" name="Textfeld 27">
            <a:extLst>
              <a:ext uri="{FF2B5EF4-FFF2-40B4-BE49-F238E27FC236}">
                <a16:creationId xmlns:a16="http://schemas.microsoft.com/office/drawing/2014/main" id="{81900A0E-7527-4DD4-A40A-DB72C28E6377}"/>
              </a:ext>
            </a:extLst>
          </p:cNvPr>
          <p:cNvSpPr txBox="1"/>
          <p:nvPr/>
        </p:nvSpPr>
        <p:spPr>
          <a:xfrm>
            <a:off x="9145291" y="4906125"/>
            <a:ext cx="2672256" cy="646331"/>
          </a:xfrm>
          <a:prstGeom prst="rect">
            <a:avLst/>
          </a:prstGeom>
          <a:noFill/>
        </p:spPr>
        <p:txBody>
          <a:bodyPr wrap="square" rtlCol="0">
            <a:spAutoFit/>
          </a:bodyPr>
          <a:lstStyle/>
          <a:p>
            <a:pPr algn="ctr">
              <a:spcAft>
                <a:spcPts val="600"/>
              </a:spcAft>
            </a:pPr>
            <a:r>
              <a:rPr lang="de-AT" dirty="0">
                <a:solidFill>
                  <a:srgbClr val="666666"/>
                </a:solidFill>
                <a:ea typeface="Tahoma" panose="020B0604030504040204" pitchFamily="34" charset="0"/>
                <a:cs typeface="Tahoma" panose="020B0604030504040204" pitchFamily="34" charset="0"/>
              </a:rPr>
              <a:t>100.000 </a:t>
            </a:r>
            <a:r>
              <a:rPr lang="de-AT" dirty="0" err="1">
                <a:solidFill>
                  <a:srgbClr val="666666"/>
                </a:solidFill>
                <a:ea typeface="Tahoma" panose="020B0604030504040204" pitchFamily="34" charset="0"/>
                <a:cs typeface="Tahoma" panose="020B0604030504040204" pitchFamily="34" charset="0"/>
              </a:rPr>
              <a:t>documents</a:t>
            </a:r>
            <a:r>
              <a:rPr lang="de-AT" dirty="0">
                <a:solidFill>
                  <a:srgbClr val="666666"/>
                </a:solidFill>
                <a:ea typeface="Tahoma" panose="020B0604030504040204" pitchFamily="34" charset="0"/>
                <a:cs typeface="Tahoma" panose="020B0604030504040204" pitchFamily="34" charset="0"/>
              </a:rPr>
              <a:t> per </a:t>
            </a:r>
            <a:r>
              <a:rPr lang="de-AT" dirty="0" err="1">
                <a:solidFill>
                  <a:srgbClr val="666666"/>
                </a:solidFill>
                <a:ea typeface="Tahoma" panose="020B0604030504040204" pitchFamily="34" charset="0"/>
                <a:cs typeface="Tahoma" panose="020B0604030504040204" pitchFamily="34" charset="0"/>
              </a:rPr>
              <a:t>month</a:t>
            </a:r>
            <a:r>
              <a:rPr lang="de-AT" dirty="0">
                <a:solidFill>
                  <a:srgbClr val="666666"/>
                </a:solidFill>
                <a:ea typeface="Tahoma" panose="020B0604030504040204" pitchFamily="34" charset="0"/>
                <a:cs typeface="Tahoma" panose="020B0604030504040204" pitchFamily="34" charset="0"/>
              </a:rPr>
              <a:t> </a:t>
            </a:r>
          </a:p>
        </p:txBody>
      </p:sp>
      <p:pic>
        <p:nvPicPr>
          <p:cNvPr id="103" name="Grafik 29">
            <a:extLst>
              <a:ext uri="{FF2B5EF4-FFF2-40B4-BE49-F238E27FC236}">
                <a16:creationId xmlns:a16="http://schemas.microsoft.com/office/drawing/2014/main" id="{7863F0A7-8638-40D8-9220-6200E31DA75C}"/>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428209" y="5676226"/>
            <a:ext cx="378107" cy="378107"/>
          </a:xfrm>
          <a:prstGeom prst="rect">
            <a:avLst/>
          </a:prstGeom>
        </p:spPr>
      </p:pic>
      <p:pic>
        <p:nvPicPr>
          <p:cNvPr id="105" name="Grafik 15">
            <a:extLst>
              <a:ext uri="{FF2B5EF4-FFF2-40B4-BE49-F238E27FC236}">
                <a16:creationId xmlns:a16="http://schemas.microsoft.com/office/drawing/2014/main" id="{AE3AA6B0-4838-4459-9260-475B88BC8639}"/>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302602" y="5133230"/>
            <a:ext cx="328959" cy="328959"/>
          </a:xfrm>
          <a:prstGeom prst="rect">
            <a:avLst/>
          </a:prstGeom>
        </p:spPr>
      </p:pic>
      <p:pic>
        <p:nvPicPr>
          <p:cNvPr id="107" name="Grafik 16">
            <a:extLst>
              <a:ext uri="{FF2B5EF4-FFF2-40B4-BE49-F238E27FC236}">
                <a16:creationId xmlns:a16="http://schemas.microsoft.com/office/drawing/2014/main" id="{6FCBC1A8-6F10-4139-BA77-46D5388BA86A}"/>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493385" y="5606407"/>
            <a:ext cx="288450" cy="302020"/>
          </a:xfrm>
          <a:prstGeom prst="rect">
            <a:avLst/>
          </a:prstGeom>
        </p:spPr>
      </p:pic>
      <p:pic>
        <p:nvPicPr>
          <p:cNvPr id="109" name="Grafik 17">
            <a:extLst>
              <a:ext uri="{FF2B5EF4-FFF2-40B4-BE49-F238E27FC236}">
                <a16:creationId xmlns:a16="http://schemas.microsoft.com/office/drawing/2014/main" id="{10DD021F-66C0-4D83-9DA2-1B7ABAF35006}"/>
              </a:ext>
            </a:extLst>
          </p:cNvPr>
          <p:cNvPicPr>
            <a:picLocks noChangeAspect="1"/>
          </p:cNvPicPr>
          <p:nvPr/>
        </p:nvPicPr>
        <p:blipFill>
          <a:blip r:embed="rId8" cstate="print">
            <a:extLst>
              <a:ext uri="{28A0092B-C50C-407E-A947-70E740481C1C}">
                <a14:useLocalDpi xmlns:a14="http://schemas.microsoft.com/office/drawing/2010/main" val="0"/>
              </a:ext>
            </a:extLst>
          </a:blip>
          <a:stretch/>
        </p:blipFill>
        <p:spPr>
          <a:xfrm>
            <a:off x="2771390" y="5919759"/>
            <a:ext cx="337551" cy="337551"/>
          </a:xfrm>
          <a:prstGeom prst="rect">
            <a:avLst/>
          </a:prstGeom>
        </p:spPr>
      </p:pic>
      <p:pic>
        <p:nvPicPr>
          <p:cNvPr id="111" name="Grafik 18">
            <a:extLst>
              <a:ext uri="{FF2B5EF4-FFF2-40B4-BE49-F238E27FC236}">
                <a16:creationId xmlns:a16="http://schemas.microsoft.com/office/drawing/2014/main" id="{67BAD9AA-CC30-4AF2-8D38-90BE6CBE78A9}"/>
              </a:ext>
            </a:extLst>
          </p:cNvPr>
          <p:cNvPicPr>
            <a:picLocks noChangeAspect="1"/>
          </p:cNvPicPr>
          <p:nvPr/>
        </p:nvPicPr>
        <p:blipFill>
          <a:blip r:embed="rId9" cstate="print">
            <a:extLst>
              <a:ext uri="{28A0092B-C50C-407E-A947-70E740481C1C}">
                <a14:useLocalDpi xmlns:a14="http://schemas.microsoft.com/office/drawing/2010/main" val="0"/>
              </a:ext>
            </a:extLst>
          </a:blip>
          <a:stretch/>
        </p:blipFill>
        <p:spPr>
          <a:xfrm>
            <a:off x="1990135" y="5855506"/>
            <a:ext cx="353073" cy="353073"/>
          </a:xfrm>
          <a:prstGeom prst="rect">
            <a:avLst/>
          </a:prstGeom>
        </p:spPr>
      </p:pic>
      <p:pic>
        <p:nvPicPr>
          <p:cNvPr id="113" name="Grafik 19">
            <a:extLst>
              <a:ext uri="{FF2B5EF4-FFF2-40B4-BE49-F238E27FC236}">
                <a16:creationId xmlns:a16="http://schemas.microsoft.com/office/drawing/2014/main" id="{17FDDCEF-99DD-4195-B537-9852B6BADAA8}"/>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3640705" y="5775600"/>
            <a:ext cx="271075" cy="271075"/>
          </a:xfrm>
          <a:prstGeom prst="rect">
            <a:avLst/>
          </a:prstGeom>
        </p:spPr>
      </p:pic>
      <p:pic>
        <p:nvPicPr>
          <p:cNvPr id="115" name="Grafik 32">
            <a:extLst>
              <a:ext uri="{FF2B5EF4-FFF2-40B4-BE49-F238E27FC236}">
                <a16:creationId xmlns:a16="http://schemas.microsoft.com/office/drawing/2014/main" id="{6F91B972-EF55-48AD-BC9F-645489DE4A10}"/>
              </a:ext>
            </a:extLst>
          </p:cNvPr>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1706965" y="4631113"/>
            <a:ext cx="283170" cy="283170"/>
          </a:xfrm>
          <a:prstGeom prst="rect">
            <a:avLst/>
          </a:prstGeom>
        </p:spPr>
      </p:pic>
      <p:pic>
        <p:nvPicPr>
          <p:cNvPr id="117" name="Grafik 33">
            <a:extLst>
              <a:ext uri="{FF2B5EF4-FFF2-40B4-BE49-F238E27FC236}">
                <a16:creationId xmlns:a16="http://schemas.microsoft.com/office/drawing/2014/main" id="{895EB5CF-095D-4F6F-A328-5A367D780BBE}"/>
              </a:ext>
            </a:extLst>
          </p:cNvPr>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4163033" y="4805501"/>
            <a:ext cx="312693" cy="312693"/>
          </a:xfrm>
          <a:prstGeom prst="rect">
            <a:avLst/>
          </a:prstGeom>
        </p:spPr>
      </p:pic>
      <p:pic>
        <p:nvPicPr>
          <p:cNvPr id="119" name="Grafik 35">
            <a:extLst>
              <a:ext uri="{FF2B5EF4-FFF2-40B4-BE49-F238E27FC236}">
                <a16:creationId xmlns:a16="http://schemas.microsoft.com/office/drawing/2014/main" id="{BA08D455-B68F-40A5-B85C-BE3BF7A82507}"/>
              </a:ext>
            </a:extLst>
          </p:cNvPr>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10278112" y="5697817"/>
            <a:ext cx="406615" cy="552664"/>
          </a:xfrm>
          <a:prstGeom prst="rect">
            <a:avLst/>
          </a:prstGeom>
          <a:effectLst>
            <a:outerShdw blurRad="50800" dist="38100" dir="2700000" algn="tl" rotWithShape="0">
              <a:prstClr val="black">
                <a:alpha val="40000"/>
              </a:prstClr>
            </a:outerShdw>
          </a:effectLst>
        </p:spPr>
      </p:pic>
      <p:pic>
        <p:nvPicPr>
          <p:cNvPr id="121" name="Grafik 38">
            <a:extLst>
              <a:ext uri="{FF2B5EF4-FFF2-40B4-BE49-F238E27FC236}">
                <a16:creationId xmlns:a16="http://schemas.microsoft.com/office/drawing/2014/main" id="{A280B742-8450-4C05-B46E-EC8186FEB878}"/>
              </a:ext>
            </a:extLst>
          </p:cNvPr>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a:off x="11432198" y="5369528"/>
            <a:ext cx="373661" cy="473757"/>
          </a:xfrm>
          <a:prstGeom prst="rect">
            <a:avLst/>
          </a:prstGeom>
          <a:effectLst>
            <a:outerShdw blurRad="50800" dist="38100" dir="2700000" algn="tl" rotWithShape="0">
              <a:prstClr val="black">
                <a:alpha val="40000"/>
              </a:prstClr>
            </a:outerShdw>
          </a:effectLst>
        </p:spPr>
      </p:pic>
      <p:pic>
        <p:nvPicPr>
          <p:cNvPr id="123" name="Grafik 39">
            <a:extLst>
              <a:ext uri="{FF2B5EF4-FFF2-40B4-BE49-F238E27FC236}">
                <a16:creationId xmlns:a16="http://schemas.microsoft.com/office/drawing/2014/main" id="{652BF28F-C914-40B1-A5FB-EF72321243BE}"/>
              </a:ext>
            </a:extLst>
          </p:cNvPr>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a:xfrm>
            <a:off x="10905837" y="5619147"/>
            <a:ext cx="398239" cy="560602"/>
          </a:xfrm>
          <a:prstGeom prst="rect">
            <a:avLst/>
          </a:prstGeom>
          <a:effectLst>
            <a:outerShdw blurRad="50800" dist="38100" dir="2700000" algn="tl" rotWithShape="0">
              <a:prstClr val="black">
                <a:alpha val="40000"/>
              </a:prstClr>
            </a:outerShdw>
          </a:effectLst>
        </p:spPr>
      </p:pic>
      <p:pic>
        <p:nvPicPr>
          <p:cNvPr id="125" name="Grafik 4">
            <a:extLst>
              <a:ext uri="{FF2B5EF4-FFF2-40B4-BE49-F238E27FC236}">
                <a16:creationId xmlns:a16="http://schemas.microsoft.com/office/drawing/2014/main" id="{A8E1F938-D195-449F-BB43-99CA5573AAB2}"/>
              </a:ext>
            </a:extLst>
          </p:cNvPr>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5730390" y="5823540"/>
            <a:ext cx="392215" cy="392215"/>
          </a:xfrm>
          <a:prstGeom prst="rect">
            <a:avLst/>
          </a:prstGeom>
        </p:spPr>
      </p:pic>
      <p:pic>
        <p:nvPicPr>
          <p:cNvPr id="127" name="Grafik 6">
            <a:extLst>
              <a:ext uri="{FF2B5EF4-FFF2-40B4-BE49-F238E27FC236}">
                <a16:creationId xmlns:a16="http://schemas.microsoft.com/office/drawing/2014/main" id="{AB342C7A-C3D5-41C7-BFEE-E36D936BCFCB}"/>
              </a:ext>
            </a:extLst>
          </p:cNvPr>
          <p:cNvPicPr>
            <a:picLocks noChangeAspect="1"/>
          </p:cNvPicPr>
          <p:nvPr/>
        </p:nvPicPr>
        <p:blipFill>
          <a:blip r:embed="rId17">
            <a:extLst>
              <a:ext uri="{28A0092B-C50C-407E-A947-70E740481C1C}">
                <a14:useLocalDpi xmlns:a14="http://schemas.microsoft.com/office/drawing/2010/main" val="0"/>
              </a:ext>
            </a:extLst>
          </a:blip>
          <a:stretch>
            <a:fillRect/>
          </a:stretch>
        </p:blipFill>
        <p:spPr>
          <a:xfrm>
            <a:off x="6556967" y="5813601"/>
            <a:ext cx="436880" cy="436880"/>
          </a:xfrm>
          <a:prstGeom prst="rect">
            <a:avLst/>
          </a:prstGeom>
        </p:spPr>
      </p:pic>
      <p:pic>
        <p:nvPicPr>
          <p:cNvPr id="129" name="Grafik 28">
            <a:extLst>
              <a:ext uri="{FF2B5EF4-FFF2-40B4-BE49-F238E27FC236}">
                <a16:creationId xmlns:a16="http://schemas.microsoft.com/office/drawing/2014/main" id="{10B8C3A1-FFAA-435B-B73B-73F9A985E3E7}"/>
              </a:ext>
            </a:extLst>
          </p:cNvPr>
          <p:cNvPicPr>
            <a:picLocks noChangeAspect="1"/>
          </p:cNvPicPr>
          <p:nvPr/>
        </p:nvPicPr>
        <p:blipFill>
          <a:blip r:embed="rId18"/>
          <a:stretch>
            <a:fillRect/>
          </a:stretch>
        </p:blipFill>
        <p:spPr>
          <a:xfrm>
            <a:off x="9715941" y="5727448"/>
            <a:ext cx="393911" cy="560092"/>
          </a:xfrm>
          <a:prstGeom prst="rect">
            <a:avLst/>
          </a:prstGeom>
          <a:ln>
            <a:solidFill>
              <a:schemeClr val="bg1">
                <a:lumMod val="85000"/>
              </a:schemeClr>
            </a:solidFill>
          </a:ln>
          <a:effectLst>
            <a:outerShdw blurRad="50800" dist="38100" dir="2700000" algn="tl" rotWithShape="0">
              <a:prstClr val="black">
                <a:alpha val="40000"/>
              </a:prstClr>
            </a:outerShdw>
          </a:effectLst>
        </p:spPr>
      </p:pic>
      <p:pic>
        <p:nvPicPr>
          <p:cNvPr id="131" name="Grafik 30">
            <a:extLst>
              <a:ext uri="{FF2B5EF4-FFF2-40B4-BE49-F238E27FC236}">
                <a16:creationId xmlns:a16="http://schemas.microsoft.com/office/drawing/2014/main" id="{2D53A83E-D31F-4860-B727-3F2FECF8058A}"/>
              </a:ext>
            </a:extLst>
          </p:cNvPr>
          <p:cNvPicPr>
            <a:picLocks noChangeAspect="1"/>
          </p:cNvPicPr>
          <p:nvPr/>
        </p:nvPicPr>
        <p:blipFill rotWithShape="1">
          <a:blip r:embed="rId19"/>
          <a:srcRect r="3241"/>
          <a:stretch/>
        </p:blipFill>
        <p:spPr>
          <a:xfrm>
            <a:off x="9051470" y="5533160"/>
            <a:ext cx="424722" cy="560881"/>
          </a:xfrm>
          <a:prstGeom prst="rect">
            <a:avLst/>
          </a:prstGeom>
          <a:ln>
            <a:solidFill>
              <a:schemeClr val="bg1">
                <a:lumMod val="85000"/>
              </a:schemeClr>
            </a:solidFill>
          </a:ln>
          <a:effectLst>
            <a:outerShdw blurRad="50800" dist="38100" dir="2700000" algn="tl" rotWithShape="0">
              <a:prstClr val="black">
                <a:alpha val="40000"/>
              </a:prstClr>
            </a:outerShdw>
          </a:effectLst>
        </p:spPr>
      </p:pic>
      <p:pic>
        <p:nvPicPr>
          <p:cNvPr id="133" name="Picture 132">
            <a:extLst>
              <a:ext uri="{FF2B5EF4-FFF2-40B4-BE49-F238E27FC236}">
                <a16:creationId xmlns:a16="http://schemas.microsoft.com/office/drawing/2014/main" id="{1C271D87-5D6B-4283-86CF-EFC0AF0B4671}"/>
              </a:ext>
            </a:extLst>
          </p:cNvPr>
          <p:cNvPicPr>
            <a:picLocks noChangeAspect="1"/>
          </p:cNvPicPr>
          <p:nvPr/>
        </p:nvPicPr>
        <p:blipFill>
          <a:blip r:embed="rId20" cstate="hqprint">
            <a:extLst>
              <a:ext uri="{28A0092B-C50C-407E-A947-70E740481C1C}">
                <a14:useLocalDpi xmlns:a14="http://schemas.microsoft.com/office/drawing/2010/main" val="0"/>
              </a:ext>
            </a:extLst>
          </a:blip>
          <a:stretch>
            <a:fillRect/>
          </a:stretch>
        </p:blipFill>
        <p:spPr>
          <a:xfrm>
            <a:off x="3056807" y="4473890"/>
            <a:ext cx="338891" cy="286928"/>
          </a:xfrm>
          <a:prstGeom prst="rect">
            <a:avLst/>
          </a:prstGeom>
        </p:spPr>
      </p:pic>
      <p:pic>
        <p:nvPicPr>
          <p:cNvPr id="135" name="Picture 134">
            <a:extLst>
              <a:ext uri="{FF2B5EF4-FFF2-40B4-BE49-F238E27FC236}">
                <a16:creationId xmlns:a16="http://schemas.microsoft.com/office/drawing/2014/main" id="{94500467-189B-4217-AA0A-FD89A3ADEFA3}"/>
              </a:ext>
            </a:extLst>
          </p:cNvPr>
          <p:cNvPicPr>
            <a:picLocks noChangeAspect="1"/>
          </p:cNvPicPr>
          <p:nvPr/>
        </p:nvPicPr>
        <p:blipFill>
          <a:blip r:embed="rId21" cstate="hqprint">
            <a:extLst>
              <a:ext uri="{28A0092B-C50C-407E-A947-70E740481C1C}">
                <a14:useLocalDpi xmlns:a14="http://schemas.microsoft.com/office/drawing/2010/main" val="0"/>
              </a:ext>
            </a:extLst>
          </a:blip>
          <a:stretch>
            <a:fillRect/>
          </a:stretch>
        </p:blipFill>
        <p:spPr>
          <a:xfrm>
            <a:off x="2433638" y="4467121"/>
            <a:ext cx="336294" cy="293697"/>
          </a:xfrm>
          <a:prstGeom prst="rect">
            <a:avLst/>
          </a:prstGeom>
        </p:spPr>
      </p:pic>
      <p:pic>
        <p:nvPicPr>
          <p:cNvPr id="137" name="Picture 136">
            <a:extLst>
              <a:ext uri="{FF2B5EF4-FFF2-40B4-BE49-F238E27FC236}">
                <a16:creationId xmlns:a16="http://schemas.microsoft.com/office/drawing/2014/main" id="{8F3ED17E-6D50-4199-A746-44BB21CEE2E6}"/>
              </a:ext>
            </a:extLst>
          </p:cNvPr>
          <p:cNvPicPr>
            <a:picLocks noChangeAspect="1"/>
          </p:cNvPicPr>
          <p:nvPr/>
        </p:nvPicPr>
        <p:blipFill>
          <a:blip r:embed="rId22" cstate="hqprint">
            <a:extLst>
              <a:ext uri="{28A0092B-C50C-407E-A947-70E740481C1C}">
                <a14:useLocalDpi xmlns:a14="http://schemas.microsoft.com/office/drawing/2010/main" val="0"/>
              </a:ext>
            </a:extLst>
          </a:blip>
          <a:stretch>
            <a:fillRect/>
          </a:stretch>
        </p:blipFill>
        <p:spPr>
          <a:xfrm>
            <a:off x="4158981" y="5290362"/>
            <a:ext cx="357671" cy="300444"/>
          </a:xfrm>
          <a:prstGeom prst="rect">
            <a:avLst/>
          </a:prstGeom>
        </p:spPr>
      </p:pic>
    </p:spTree>
    <p:extLst>
      <p:ext uri="{BB962C8B-B14F-4D97-AF65-F5344CB8AC3E}">
        <p14:creationId xmlns:p14="http://schemas.microsoft.com/office/powerpoint/2010/main" val="41091300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hteck 8">
            <a:extLst>
              <a:ext uri="{FF2B5EF4-FFF2-40B4-BE49-F238E27FC236}">
                <a16:creationId xmlns:a16="http://schemas.microsoft.com/office/drawing/2014/main" id="{2920FEA3-6193-4A5B-8AAC-F6C0A6C12E35}"/>
              </a:ext>
            </a:extLst>
          </p:cNvPr>
          <p:cNvSpPr/>
          <p:nvPr/>
        </p:nvSpPr>
        <p:spPr>
          <a:xfrm>
            <a:off x="3953450" y="156057"/>
            <a:ext cx="4802105" cy="830997"/>
          </a:xfrm>
          <a:prstGeom prst="rect">
            <a:avLst/>
          </a:prstGeom>
          <a:solidFill>
            <a:srgbClr val="00A300"/>
          </a:solidFill>
          <a:effectLst/>
          <a:scene3d>
            <a:camera prst="orthographicFront"/>
            <a:lightRig rig="threePt" dir="t"/>
          </a:scene3d>
          <a:sp3d/>
        </p:spPr>
        <p:txBody>
          <a:bodyPr wrap="square">
            <a:spAutoFit/>
            <a:scene3d>
              <a:camera prst="orthographicFront"/>
              <a:lightRig rig="flat" dir="t">
                <a:rot lat="0" lon="0" rev="18900000"/>
              </a:lightRig>
            </a:scene3d>
            <a:sp3d contourW="12700" prstMaterial="powder">
              <a:extrusionClr>
                <a:srgbClr val="00A300"/>
              </a:extrusionClr>
              <a:contourClr>
                <a:srgbClr val="00A300"/>
              </a:contourClr>
            </a:sp3d>
          </a:bodyPr>
          <a:lstStyle/>
          <a:p>
            <a:pPr algn="ctr"/>
            <a:r>
              <a:rPr lang="de-AT" sz="2400" b="1" dirty="0">
                <a:ln/>
                <a:solidFill>
                  <a:schemeClr val="bg1"/>
                </a:solidFill>
              </a:rPr>
              <a:t>Intelligent process automation needs document automation</a:t>
            </a:r>
            <a:endParaRPr lang="en-GB" sz="2800" b="1" dirty="0">
              <a:ln/>
              <a:solidFill>
                <a:schemeClr val="bg1"/>
              </a:solidFill>
              <a:cs typeface="DIN-Medium"/>
            </a:endParaRPr>
          </a:p>
        </p:txBody>
      </p:sp>
      <p:pic>
        <p:nvPicPr>
          <p:cNvPr id="8" name="Picture 4" descr="Nintex">
            <a:extLst>
              <a:ext uri="{FF2B5EF4-FFF2-40B4-BE49-F238E27FC236}">
                <a16:creationId xmlns:a16="http://schemas.microsoft.com/office/drawing/2014/main" id="{5D4F0C55-EC00-4C9D-B3B3-E0B045D3040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716979" y="3764422"/>
            <a:ext cx="1953651" cy="1422258"/>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6" descr="Nintex dox42">
            <a:extLst>
              <a:ext uri="{FF2B5EF4-FFF2-40B4-BE49-F238E27FC236}">
                <a16:creationId xmlns:a16="http://schemas.microsoft.com/office/drawing/2014/main" id="{D109799E-5C42-46D2-A866-8814D47E2FA9}"/>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9376168" y="978416"/>
            <a:ext cx="2635277" cy="2773975"/>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10" name="Picture 4" descr="MS Flow">
            <a:extLst>
              <a:ext uri="{FF2B5EF4-FFF2-40B4-BE49-F238E27FC236}">
                <a16:creationId xmlns:a16="http://schemas.microsoft.com/office/drawing/2014/main" id="{FB620800-3313-41CA-BAF0-9B464F892A18}"/>
              </a:ext>
            </a:extLst>
          </p:cNvPr>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127000" y="1037684"/>
            <a:ext cx="3205836" cy="2655437"/>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12" name="Grafik 36">
            <a:extLst>
              <a:ext uri="{FF2B5EF4-FFF2-40B4-BE49-F238E27FC236}">
                <a16:creationId xmlns:a16="http://schemas.microsoft.com/office/drawing/2014/main" id="{28B7C29A-014F-499B-BBBA-4C8DD9F01BBD}"/>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398820" y="74488"/>
            <a:ext cx="1638600" cy="546200"/>
          </a:xfrm>
          <a:prstGeom prst="rect">
            <a:avLst/>
          </a:prstGeom>
        </p:spPr>
      </p:pic>
      <p:sp>
        <p:nvSpPr>
          <p:cNvPr id="13" name="Rechteck 1">
            <a:extLst>
              <a:ext uri="{FF2B5EF4-FFF2-40B4-BE49-F238E27FC236}">
                <a16:creationId xmlns:a16="http://schemas.microsoft.com/office/drawing/2014/main" id="{0DA1426D-F886-4310-A205-618BBF337B57}"/>
              </a:ext>
            </a:extLst>
          </p:cNvPr>
          <p:cNvSpPr/>
          <p:nvPr/>
        </p:nvSpPr>
        <p:spPr>
          <a:xfrm>
            <a:off x="1" y="6210000"/>
            <a:ext cx="12191999" cy="648000"/>
          </a:xfrm>
          <a:prstGeom prst="rect">
            <a:avLst/>
          </a:prstGeom>
          <a:solidFill>
            <a:srgbClr val="00A300"/>
          </a:solidFill>
          <a:effectLst/>
          <a:scene3d>
            <a:camera prst="orthographicFront"/>
            <a:lightRig rig="threePt" dir="t"/>
          </a:scene3d>
          <a:sp3d/>
        </p:spPr>
        <p:txBody>
          <a:bodyPr wrap="square">
            <a:spAutoFit/>
            <a:scene3d>
              <a:camera prst="orthographicFront"/>
              <a:lightRig rig="flat" dir="t">
                <a:rot lat="0" lon="0" rev="18900000"/>
              </a:lightRig>
            </a:scene3d>
            <a:sp3d contourW="12700" prstMaterial="powder">
              <a:extrusionClr>
                <a:srgbClr val="00A300"/>
              </a:extrusionClr>
              <a:contourClr>
                <a:srgbClr val="00A300"/>
              </a:contourClr>
            </a:sp3d>
          </a:bodyPr>
          <a:lstStyle/>
          <a:p>
            <a:pPr algn="ctr"/>
            <a:r>
              <a:rPr lang="en-GB" sz="3200" b="1" dirty="0">
                <a:ln/>
                <a:solidFill>
                  <a:schemeClr val="bg1"/>
                </a:solidFill>
                <a:cs typeface="DIN-Medium"/>
              </a:rPr>
              <a:t>Automate your documents from business processes and workflows</a:t>
            </a:r>
          </a:p>
        </p:txBody>
      </p:sp>
      <p:pic>
        <p:nvPicPr>
          <p:cNvPr id="14" name="Picture 13">
            <a:extLst>
              <a:ext uri="{FF2B5EF4-FFF2-40B4-BE49-F238E27FC236}">
                <a16:creationId xmlns:a16="http://schemas.microsoft.com/office/drawing/2014/main" id="{F356589D-C37F-4739-A0A6-777A1ABB170E}"/>
              </a:ext>
            </a:extLst>
          </p:cNvPr>
          <p:cNvPicPr>
            <a:picLocks noChangeAspect="1"/>
          </p:cNvPicPr>
          <p:nvPr/>
        </p:nvPicPr>
        <p:blipFill>
          <a:blip r:embed="rId6" cstate="print">
            <a:extLst>
              <a:ext uri="{28A0092B-C50C-407E-A947-70E740481C1C}">
                <a14:useLocalDpi xmlns:a14="http://schemas.microsoft.com/office/drawing/2010/main" val="0"/>
              </a:ext>
            </a:extLst>
          </a:blip>
          <a:stretch/>
        </p:blipFill>
        <p:spPr>
          <a:xfrm>
            <a:off x="1196423" y="3871585"/>
            <a:ext cx="1168724" cy="922676"/>
          </a:xfrm>
          <a:prstGeom prst="rect">
            <a:avLst/>
          </a:prstGeom>
        </p:spPr>
      </p:pic>
      <p:pic>
        <p:nvPicPr>
          <p:cNvPr id="15" name="Picture 6" descr="K2">
            <a:extLst>
              <a:ext uri="{FF2B5EF4-FFF2-40B4-BE49-F238E27FC236}">
                <a16:creationId xmlns:a16="http://schemas.microsoft.com/office/drawing/2014/main" id="{86DD2767-4E2C-4B95-A86B-F0371E26EEA6}"/>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9982248" y="4917741"/>
            <a:ext cx="1405923" cy="1022200"/>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15">
            <a:extLst>
              <a:ext uri="{FF2B5EF4-FFF2-40B4-BE49-F238E27FC236}">
                <a16:creationId xmlns:a16="http://schemas.microsoft.com/office/drawing/2014/main" id="{4DE8E0CC-4079-4A44-94A3-68D18CDC6B59}"/>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390206" y="5186680"/>
            <a:ext cx="781159" cy="781159"/>
          </a:xfrm>
          <a:prstGeom prst="rect">
            <a:avLst/>
          </a:prstGeom>
        </p:spPr>
      </p:pic>
      <p:pic>
        <p:nvPicPr>
          <p:cNvPr id="17" name="Picture 2" descr="FireStart dox42 Integrationsgrafik">
            <a:extLst>
              <a:ext uri="{FF2B5EF4-FFF2-40B4-BE49-F238E27FC236}">
                <a16:creationId xmlns:a16="http://schemas.microsoft.com/office/drawing/2014/main" id="{853EB7F5-4638-4FFD-BD85-CDD92437CB99}"/>
              </a:ext>
            </a:extLst>
          </p:cNvPr>
          <p:cNvPicPr>
            <a:picLocks noChangeAspect="1" noChangeArrowheads="1"/>
          </p:cNvPicPr>
          <p:nvPr/>
        </p:nvPicPr>
        <p:blipFill>
          <a:blip r:embed="rId9">
            <a:extLst>
              <a:ext uri="{28A0092B-C50C-407E-A947-70E740481C1C}">
                <a14:useLocalDpi xmlns:a14="http://schemas.microsoft.com/office/drawing/2010/main"/>
              </a:ext>
            </a:extLst>
          </a:blip>
          <a:srcRect/>
          <a:stretch>
            <a:fillRect/>
          </a:stretch>
        </p:blipFill>
        <p:spPr bwMode="auto">
          <a:xfrm>
            <a:off x="2853702" y="3188129"/>
            <a:ext cx="6682660" cy="3212265"/>
          </a:xfrm>
          <a:prstGeom prst="rect">
            <a:avLst/>
          </a:prstGeom>
          <a:noFill/>
          <a:effectLst>
            <a:outerShdw blurRad="50800" dist="38100" dir="2700000" algn="tl" rotWithShape="0">
              <a:prstClr val="black">
                <a:alpha val="32000"/>
              </a:prstClr>
            </a:outerShdw>
          </a:effectLst>
          <a:extLst>
            <a:ext uri="{909E8E84-426E-40DD-AFC4-6F175D3DCCD1}">
              <a14:hiddenFill xmlns:a14="http://schemas.microsoft.com/office/drawing/2010/main">
                <a:solidFill>
                  <a:srgbClr val="FFFFFF"/>
                </a:solidFill>
              </a14:hiddenFill>
            </a:ext>
          </a:extLst>
        </p:spPr>
      </p:pic>
      <p:pic>
        <p:nvPicPr>
          <p:cNvPr id="18" name="Picture 4" descr="FireStart GmbH: Karrierechancen, Kontaktdaten, Fotos | karriere.at">
            <a:extLst>
              <a:ext uri="{FF2B5EF4-FFF2-40B4-BE49-F238E27FC236}">
                <a16:creationId xmlns:a16="http://schemas.microsoft.com/office/drawing/2014/main" id="{B45A1AD0-5F30-429C-A4CE-5BFF74995BED}"/>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090571" y="2265682"/>
            <a:ext cx="4010857" cy="1238251"/>
          </a:xfrm>
          <a:prstGeom prst="rect">
            <a:avLst/>
          </a:prstGeom>
          <a:noFill/>
          <a:extLst>
            <a:ext uri="{909E8E84-426E-40DD-AFC4-6F175D3DCCD1}">
              <a14:hiddenFill xmlns:a14="http://schemas.microsoft.com/office/drawing/2010/main">
                <a:solidFill>
                  <a:srgbClr val="FFFFFF"/>
                </a:solidFill>
              </a14:hiddenFill>
            </a:ext>
          </a:extLst>
        </p:spPr>
      </p:pic>
      <p:sp>
        <p:nvSpPr>
          <p:cNvPr id="19" name="TextBox 18">
            <a:extLst>
              <a:ext uri="{FF2B5EF4-FFF2-40B4-BE49-F238E27FC236}">
                <a16:creationId xmlns:a16="http://schemas.microsoft.com/office/drawing/2014/main" id="{28575EED-0262-43D7-971A-CD8ED39FCB61}"/>
              </a:ext>
            </a:extLst>
          </p:cNvPr>
          <p:cNvSpPr txBox="1"/>
          <p:nvPr/>
        </p:nvSpPr>
        <p:spPr>
          <a:xfrm>
            <a:off x="3953449" y="1695923"/>
            <a:ext cx="4717613" cy="369332"/>
          </a:xfrm>
          <a:prstGeom prst="rect">
            <a:avLst/>
          </a:prstGeom>
          <a:noFill/>
        </p:spPr>
        <p:txBody>
          <a:bodyPr wrap="square">
            <a:spAutoFit/>
          </a:bodyPr>
          <a:lstStyle/>
          <a:p>
            <a:pPr algn="ctr"/>
            <a:r>
              <a:rPr lang="en-US" sz="1800" b="1" dirty="0">
                <a:solidFill>
                  <a:srgbClr val="00A300"/>
                </a:solidFill>
              </a:rPr>
              <a:t>Integrate dox42 in all common workflow tools</a:t>
            </a:r>
          </a:p>
        </p:txBody>
      </p:sp>
      <p:cxnSp>
        <p:nvCxnSpPr>
          <p:cNvPr id="20" name="Gerade Verbindung mit Pfeil 19">
            <a:extLst>
              <a:ext uri="{FF2B5EF4-FFF2-40B4-BE49-F238E27FC236}">
                <a16:creationId xmlns:a16="http://schemas.microsoft.com/office/drawing/2014/main" id="{753A77F3-DF58-40B0-BAE0-5E921884AC06}"/>
              </a:ext>
            </a:extLst>
          </p:cNvPr>
          <p:cNvCxnSpPr>
            <a:cxnSpLocks/>
          </p:cNvCxnSpPr>
          <p:nvPr/>
        </p:nvCxnSpPr>
        <p:spPr>
          <a:xfrm flipV="1">
            <a:off x="6357708" y="1024036"/>
            <a:ext cx="0" cy="632710"/>
          </a:xfrm>
          <a:prstGeom prst="straightConnector1">
            <a:avLst/>
          </a:prstGeom>
          <a:noFill/>
          <a:ln w="76200" cap="rnd">
            <a:solidFill>
              <a:srgbClr val="00A300"/>
            </a:solidFill>
            <a:headEnd type="arrow"/>
            <a:tailEnd type="none" w="lg" len="med"/>
          </a:ln>
          <a:effectLst>
            <a:outerShdw blurRad="50800" dist="63500" dir="5400000" algn="ctr" rotWithShape="0">
              <a:schemeClr val="bg1">
                <a:lumMod val="50000"/>
              </a:schemeClr>
            </a:outerShdw>
          </a:effectLst>
        </p:spPr>
        <p:style>
          <a:lnRef idx="2">
            <a:schemeClr val="accent1">
              <a:shade val="50000"/>
            </a:schemeClr>
          </a:lnRef>
          <a:fillRef idx="1">
            <a:schemeClr val="accent1"/>
          </a:fillRef>
          <a:effectRef idx="0">
            <a:schemeClr val="accent1"/>
          </a:effectRef>
          <a:fontRef idx="minor">
            <a:schemeClr val="lt1"/>
          </a:fontRef>
        </p:style>
      </p:cxnSp>
    </p:spTree>
    <p:extLst>
      <p:ext uri="{BB962C8B-B14F-4D97-AF65-F5344CB8AC3E}">
        <p14:creationId xmlns:p14="http://schemas.microsoft.com/office/powerpoint/2010/main" val="18412853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Grafik 36">
            <a:extLst>
              <a:ext uri="{FF2B5EF4-FFF2-40B4-BE49-F238E27FC236}">
                <a16:creationId xmlns:a16="http://schemas.microsoft.com/office/drawing/2014/main" id="{B5EC2840-311D-4F52-AE1A-A75421A6F353}"/>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398820" y="74488"/>
            <a:ext cx="1638600" cy="546200"/>
          </a:xfrm>
          <a:prstGeom prst="rect">
            <a:avLst/>
          </a:prstGeom>
        </p:spPr>
      </p:pic>
      <p:sp>
        <p:nvSpPr>
          <p:cNvPr id="4" name="Rechteck 1">
            <a:extLst>
              <a:ext uri="{FF2B5EF4-FFF2-40B4-BE49-F238E27FC236}">
                <a16:creationId xmlns:a16="http://schemas.microsoft.com/office/drawing/2014/main" id="{0328DEA1-82EC-4D79-B957-1EE8CE1AE99F}"/>
              </a:ext>
            </a:extLst>
          </p:cNvPr>
          <p:cNvSpPr/>
          <p:nvPr/>
        </p:nvSpPr>
        <p:spPr>
          <a:xfrm>
            <a:off x="0" y="6210000"/>
            <a:ext cx="12191999" cy="648000"/>
          </a:xfrm>
          <a:prstGeom prst="rect">
            <a:avLst/>
          </a:prstGeom>
          <a:solidFill>
            <a:srgbClr val="00A300"/>
          </a:solidFill>
          <a:effectLst/>
          <a:scene3d>
            <a:camera prst="orthographicFront"/>
            <a:lightRig rig="threePt" dir="t"/>
          </a:scene3d>
          <a:sp3d/>
        </p:spPr>
        <p:txBody>
          <a:bodyPr wrap="square">
            <a:spAutoFit/>
            <a:scene3d>
              <a:camera prst="orthographicFront"/>
              <a:lightRig rig="flat" dir="t">
                <a:rot lat="0" lon="0" rev="18900000"/>
              </a:lightRig>
            </a:scene3d>
            <a:sp3d contourW="12700" prstMaterial="powder">
              <a:extrusionClr>
                <a:srgbClr val="00A300"/>
              </a:extrusionClr>
              <a:contourClr>
                <a:srgbClr val="00A300"/>
              </a:contourClr>
            </a:sp3d>
          </a:bodyPr>
          <a:lstStyle/>
          <a:p>
            <a:pPr algn="ctr"/>
            <a:r>
              <a:rPr lang="en-US" sz="3200" b="1" dirty="0">
                <a:ln/>
                <a:solidFill>
                  <a:schemeClr val="bg1"/>
                </a:solidFill>
              </a:rPr>
              <a:t>Automatically generate documents from Microsoft Teams</a:t>
            </a:r>
          </a:p>
        </p:txBody>
      </p:sp>
      <p:sp>
        <p:nvSpPr>
          <p:cNvPr id="5" name="Rechteck 37">
            <a:extLst>
              <a:ext uri="{FF2B5EF4-FFF2-40B4-BE49-F238E27FC236}">
                <a16:creationId xmlns:a16="http://schemas.microsoft.com/office/drawing/2014/main" id="{CA59890E-7CFA-4D0D-8B5F-757E82EA8873}"/>
              </a:ext>
            </a:extLst>
          </p:cNvPr>
          <p:cNvSpPr/>
          <p:nvPr/>
        </p:nvSpPr>
        <p:spPr>
          <a:xfrm>
            <a:off x="358407" y="4561168"/>
            <a:ext cx="4628045" cy="1569660"/>
          </a:xfrm>
          <a:prstGeom prst="rect">
            <a:avLst/>
          </a:prstGeom>
        </p:spPr>
        <p:txBody>
          <a:bodyPr wrap="square">
            <a:spAutoFit/>
          </a:bodyPr>
          <a:lstStyle/>
          <a:p>
            <a:pPr marL="457200" indent="-457200">
              <a:buBlip>
                <a:blip r:embed="rId3"/>
              </a:buBlip>
            </a:pPr>
            <a:r>
              <a:rPr lang="en-US" sz="2400" dirty="0">
                <a:solidFill>
                  <a:schemeClr val="tx1">
                    <a:lumMod val="75000"/>
                    <a:lumOff val="25000"/>
                  </a:schemeClr>
                </a:solidFill>
              </a:rPr>
              <a:t>MS Teams as a c</a:t>
            </a:r>
            <a:r>
              <a:rPr lang="de-AT" sz="2400" dirty="0">
                <a:solidFill>
                  <a:schemeClr val="tx1">
                    <a:lumMod val="75000"/>
                    <a:lumOff val="25000"/>
                  </a:schemeClr>
                </a:solidFill>
              </a:rPr>
              <a:t>entral front door for your applications</a:t>
            </a:r>
          </a:p>
          <a:p>
            <a:pPr marL="457200" indent="-457200">
              <a:buBlip>
                <a:blip r:embed="rId3"/>
              </a:buBlip>
            </a:pPr>
            <a:r>
              <a:rPr lang="en-US" sz="2400" dirty="0">
                <a:solidFill>
                  <a:schemeClr val="tx1">
                    <a:lumMod val="75000"/>
                    <a:lumOff val="25000"/>
                  </a:schemeClr>
                </a:solidFill>
              </a:rPr>
              <a:t>Increase team productivity</a:t>
            </a:r>
          </a:p>
          <a:p>
            <a:pPr marL="457200" indent="-457200">
              <a:buBlip>
                <a:blip r:embed="rId3"/>
              </a:buBlip>
            </a:pPr>
            <a:r>
              <a:rPr lang="de-AT" sz="2400" dirty="0">
                <a:solidFill>
                  <a:schemeClr val="tx1">
                    <a:lumMod val="75000"/>
                    <a:lumOff val="25000"/>
                  </a:schemeClr>
                </a:solidFill>
              </a:rPr>
              <a:t>Get rid of Copy &amp; Paste</a:t>
            </a:r>
            <a:endParaRPr lang="en-GB" sz="2400" dirty="0">
              <a:solidFill>
                <a:schemeClr val="tx1">
                  <a:lumMod val="75000"/>
                  <a:lumOff val="25000"/>
                </a:schemeClr>
              </a:solidFill>
              <a:latin typeface="DIN-Medium"/>
              <a:cs typeface="DIN-Medium"/>
            </a:endParaRPr>
          </a:p>
        </p:txBody>
      </p:sp>
      <p:pic>
        <p:nvPicPr>
          <p:cNvPr id="6" name="Picture 2" descr="Microsoft Teams Custom Background Images - Heliocentrix">
            <a:extLst>
              <a:ext uri="{FF2B5EF4-FFF2-40B4-BE49-F238E27FC236}">
                <a16:creationId xmlns:a16="http://schemas.microsoft.com/office/drawing/2014/main" id="{F9C7F951-8B6C-4B98-896A-1D6984149256}"/>
              </a:ext>
            </a:extLst>
          </p:cNvPr>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5257515" y="4278214"/>
            <a:ext cx="1911271" cy="1911271"/>
          </a:xfrm>
          <a:prstGeom prst="rect">
            <a:avLst/>
          </a:prstGeom>
          <a:noFill/>
          <a:extLst>
            <a:ext uri="{909E8E84-426E-40DD-AFC4-6F175D3DCCD1}">
              <a14:hiddenFill xmlns:a14="http://schemas.microsoft.com/office/drawing/2010/main">
                <a:solidFill>
                  <a:srgbClr val="FFFFFF"/>
                </a:solidFill>
              </a14:hiddenFill>
            </a:ext>
          </a:extLst>
        </p:spPr>
      </p:pic>
      <p:pic>
        <p:nvPicPr>
          <p:cNvPr id="27" name="Picture 2">
            <a:extLst>
              <a:ext uri="{FF2B5EF4-FFF2-40B4-BE49-F238E27FC236}">
                <a16:creationId xmlns:a16="http://schemas.microsoft.com/office/drawing/2014/main" id="{17EE6734-502F-4B32-A664-DF3A7F6E7DD5}"/>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b="3450"/>
          <a:stretch/>
        </p:blipFill>
        <p:spPr bwMode="auto">
          <a:xfrm>
            <a:off x="197839" y="159403"/>
            <a:ext cx="7332093" cy="4035071"/>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29" name="Grafik 10">
            <a:extLst>
              <a:ext uri="{FF2B5EF4-FFF2-40B4-BE49-F238E27FC236}">
                <a16:creationId xmlns:a16="http://schemas.microsoft.com/office/drawing/2014/main" id="{7F49ED41-F3D1-4EAB-9970-D83C2606F53C}"/>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710912" y="2622750"/>
            <a:ext cx="4326508" cy="3212433"/>
          </a:xfrm>
          <a:prstGeom prst="rect">
            <a:avLst/>
          </a:prstGeom>
          <a:effectLst>
            <a:outerShdw blurRad="50800" dist="38100" dir="2700000" algn="tl" rotWithShape="0">
              <a:prstClr val="black">
                <a:alpha val="40000"/>
              </a:prstClr>
            </a:outerShdw>
          </a:effectLst>
        </p:spPr>
      </p:pic>
      <p:pic>
        <p:nvPicPr>
          <p:cNvPr id="31" name="Grafik 1">
            <a:extLst>
              <a:ext uri="{FF2B5EF4-FFF2-40B4-BE49-F238E27FC236}">
                <a16:creationId xmlns:a16="http://schemas.microsoft.com/office/drawing/2014/main" id="{F1EF40EE-1AB4-40E9-A254-93D4FB892B66}"/>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r="54972"/>
          <a:stretch/>
        </p:blipFill>
        <p:spPr>
          <a:xfrm>
            <a:off x="9291212" y="2065481"/>
            <a:ext cx="905086" cy="358690"/>
          </a:xfrm>
          <a:prstGeom prst="rect">
            <a:avLst/>
          </a:prstGeom>
        </p:spPr>
      </p:pic>
      <p:pic>
        <p:nvPicPr>
          <p:cNvPr id="33" name="Picture 32">
            <a:extLst>
              <a:ext uri="{FF2B5EF4-FFF2-40B4-BE49-F238E27FC236}">
                <a16:creationId xmlns:a16="http://schemas.microsoft.com/office/drawing/2014/main" id="{A386241A-A264-4950-AA46-1DF10CC163CF}"/>
              </a:ext>
            </a:extLst>
          </p:cNvPr>
          <p:cNvPicPr>
            <a:picLocks noChangeAspect="1"/>
          </p:cNvPicPr>
          <p:nvPr/>
        </p:nvPicPr>
        <p:blipFill>
          <a:blip r:embed="rId8">
            <a:extLst>
              <a:ext uri="{28A0092B-C50C-407E-A947-70E740481C1C}">
                <a14:useLocalDpi xmlns:a14="http://schemas.microsoft.com/office/drawing/2010/main"/>
              </a:ext>
            </a:extLst>
          </a:blip>
          <a:stretch>
            <a:fillRect/>
          </a:stretch>
        </p:blipFill>
        <p:spPr>
          <a:xfrm>
            <a:off x="10536223" y="1726881"/>
            <a:ext cx="345548" cy="345548"/>
          </a:xfrm>
          <a:prstGeom prst="rect">
            <a:avLst/>
          </a:prstGeom>
        </p:spPr>
      </p:pic>
      <p:pic>
        <p:nvPicPr>
          <p:cNvPr id="35" name="Grafik 3">
            <a:extLst>
              <a:ext uri="{FF2B5EF4-FFF2-40B4-BE49-F238E27FC236}">
                <a16:creationId xmlns:a16="http://schemas.microsoft.com/office/drawing/2014/main" id="{D6391AEB-83D9-4182-B17C-7A9E9996777C}"/>
              </a:ext>
            </a:extLst>
          </p:cNvPr>
          <p:cNvPicPr>
            <a:picLocks noChangeAspect="1"/>
          </p:cNvPicPr>
          <p:nvPr/>
        </p:nvPicPr>
        <p:blipFill>
          <a:blip r:embed="rId9" cstate="print">
            <a:extLst>
              <a:ext uri="{28A0092B-C50C-407E-A947-70E740481C1C}">
                <a14:useLocalDpi xmlns:a14="http://schemas.microsoft.com/office/drawing/2010/main"/>
              </a:ext>
            </a:extLst>
          </a:blip>
          <a:stretch>
            <a:fillRect/>
          </a:stretch>
        </p:blipFill>
        <p:spPr>
          <a:xfrm>
            <a:off x="8687546" y="1700735"/>
            <a:ext cx="385728" cy="385728"/>
          </a:xfrm>
          <a:prstGeom prst="rect">
            <a:avLst/>
          </a:prstGeom>
        </p:spPr>
      </p:pic>
      <p:pic>
        <p:nvPicPr>
          <p:cNvPr id="37" name="Grafik 11">
            <a:extLst>
              <a:ext uri="{FF2B5EF4-FFF2-40B4-BE49-F238E27FC236}">
                <a16:creationId xmlns:a16="http://schemas.microsoft.com/office/drawing/2014/main" id="{20AA5187-0946-4647-A433-9CDDB1082F1D}"/>
              </a:ext>
            </a:extLst>
          </p:cNvPr>
          <p:cNvPicPr>
            <a:picLocks noChangeAspect="1"/>
          </p:cNvPicPr>
          <p:nvPr/>
        </p:nvPicPr>
        <p:blipFill>
          <a:blip r:embed="rId10" cstate="print">
            <a:extLst>
              <a:ext uri="{28A0092B-C50C-407E-A947-70E740481C1C}">
                <a14:useLocalDpi xmlns:a14="http://schemas.microsoft.com/office/drawing/2010/main"/>
              </a:ext>
            </a:extLst>
          </a:blip>
          <a:stretch>
            <a:fillRect/>
          </a:stretch>
        </p:blipFill>
        <p:spPr>
          <a:xfrm>
            <a:off x="9618090" y="1727369"/>
            <a:ext cx="317870" cy="317870"/>
          </a:xfrm>
          <a:prstGeom prst="rect">
            <a:avLst/>
          </a:prstGeom>
        </p:spPr>
      </p:pic>
      <p:pic>
        <p:nvPicPr>
          <p:cNvPr id="39" name="Grafik 12">
            <a:extLst>
              <a:ext uri="{FF2B5EF4-FFF2-40B4-BE49-F238E27FC236}">
                <a16:creationId xmlns:a16="http://schemas.microsoft.com/office/drawing/2014/main" id="{5F4914F6-4B44-4EDB-B6B8-12880BD5EE64}"/>
              </a:ext>
            </a:extLst>
          </p:cNvPr>
          <p:cNvPicPr>
            <a:picLocks noChangeAspect="1"/>
          </p:cNvPicPr>
          <p:nvPr/>
        </p:nvPicPr>
        <p:blipFill>
          <a:blip r:embed="rId11" cstate="print">
            <a:extLst>
              <a:ext uri="{28A0092B-C50C-407E-A947-70E740481C1C}">
                <a14:useLocalDpi xmlns:a14="http://schemas.microsoft.com/office/drawing/2010/main"/>
              </a:ext>
            </a:extLst>
          </a:blip>
          <a:stretch>
            <a:fillRect/>
          </a:stretch>
        </p:blipFill>
        <p:spPr>
          <a:xfrm>
            <a:off x="8236159" y="1711334"/>
            <a:ext cx="388950" cy="388950"/>
          </a:xfrm>
          <a:prstGeom prst="rect">
            <a:avLst/>
          </a:prstGeom>
        </p:spPr>
      </p:pic>
      <p:pic>
        <p:nvPicPr>
          <p:cNvPr id="41" name="Grafik 13">
            <a:extLst>
              <a:ext uri="{FF2B5EF4-FFF2-40B4-BE49-F238E27FC236}">
                <a16:creationId xmlns:a16="http://schemas.microsoft.com/office/drawing/2014/main" id="{75D26BF2-2FA6-4689-8E9B-6BDC3901AB1B}"/>
              </a:ext>
            </a:extLst>
          </p:cNvPr>
          <p:cNvPicPr>
            <a:picLocks noChangeAspect="1"/>
          </p:cNvPicPr>
          <p:nvPr/>
        </p:nvPicPr>
        <p:blipFill>
          <a:blip r:embed="rId12" cstate="print">
            <a:extLst>
              <a:ext uri="{28A0092B-C50C-407E-A947-70E740481C1C}">
                <a14:useLocalDpi xmlns:a14="http://schemas.microsoft.com/office/drawing/2010/main"/>
              </a:ext>
            </a:extLst>
          </a:blip>
          <a:stretch>
            <a:fillRect/>
          </a:stretch>
        </p:blipFill>
        <p:spPr>
          <a:xfrm>
            <a:off x="9166337" y="1713768"/>
            <a:ext cx="358690" cy="358690"/>
          </a:xfrm>
          <a:prstGeom prst="rect">
            <a:avLst/>
          </a:prstGeom>
        </p:spPr>
      </p:pic>
      <p:pic>
        <p:nvPicPr>
          <p:cNvPr id="43" name="Grafik 40">
            <a:extLst>
              <a:ext uri="{FF2B5EF4-FFF2-40B4-BE49-F238E27FC236}">
                <a16:creationId xmlns:a16="http://schemas.microsoft.com/office/drawing/2014/main" id="{B4DE9C86-09F2-43C3-AD2E-D26EC9F9A4E1}"/>
              </a:ext>
            </a:extLst>
          </p:cNvPr>
          <p:cNvPicPr>
            <a:picLocks noChangeAspect="1"/>
          </p:cNvPicPr>
          <p:nvPr/>
        </p:nvPicPr>
        <p:blipFill>
          <a:blip r:embed="rId13" cstate="print">
            <a:extLst>
              <a:ext uri="{28A0092B-C50C-407E-A947-70E740481C1C}">
                <a14:useLocalDpi xmlns:a14="http://schemas.microsoft.com/office/drawing/2010/main"/>
              </a:ext>
            </a:extLst>
          </a:blip>
          <a:stretch>
            <a:fillRect/>
          </a:stretch>
        </p:blipFill>
        <p:spPr>
          <a:xfrm>
            <a:off x="10043349" y="1711334"/>
            <a:ext cx="350148" cy="350148"/>
          </a:xfrm>
          <a:prstGeom prst="rect">
            <a:avLst/>
          </a:prstGeom>
        </p:spPr>
      </p:pic>
      <p:pic>
        <p:nvPicPr>
          <p:cNvPr id="45" name="Grafik 8">
            <a:extLst>
              <a:ext uri="{FF2B5EF4-FFF2-40B4-BE49-F238E27FC236}">
                <a16:creationId xmlns:a16="http://schemas.microsoft.com/office/drawing/2014/main" id="{987B5356-5017-41E4-B98B-CFA2880352EB}"/>
              </a:ext>
            </a:extLst>
          </p:cNvPr>
          <p:cNvPicPr>
            <a:picLocks noChangeAspect="1"/>
          </p:cNvPicPr>
          <p:nvPr/>
        </p:nvPicPr>
        <p:blipFill>
          <a:blip r:embed="rId14" cstate="print">
            <a:extLst>
              <a:ext uri="{28A0092B-C50C-407E-A947-70E740481C1C}">
                <a14:useLocalDpi xmlns:a14="http://schemas.microsoft.com/office/drawing/2010/main"/>
              </a:ext>
            </a:extLst>
          </a:blip>
          <a:stretch>
            <a:fillRect/>
          </a:stretch>
        </p:blipFill>
        <p:spPr>
          <a:xfrm>
            <a:off x="9565165" y="1305682"/>
            <a:ext cx="356102" cy="372853"/>
          </a:xfrm>
          <a:prstGeom prst="rect">
            <a:avLst/>
          </a:prstGeom>
        </p:spPr>
      </p:pic>
      <p:pic>
        <p:nvPicPr>
          <p:cNvPr id="47" name="Picture 46">
            <a:extLst>
              <a:ext uri="{FF2B5EF4-FFF2-40B4-BE49-F238E27FC236}">
                <a16:creationId xmlns:a16="http://schemas.microsoft.com/office/drawing/2014/main" id="{F2DA8F00-C86F-445B-96B7-3A600D169F4F}"/>
              </a:ext>
            </a:extLst>
          </p:cNvPr>
          <p:cNvPicPr>
            <a:picLocks noChangeAspect="1"/>
          </p:cNvPicPr>
          <p:nvPr/>
        </p:nvPicPr>
        <p:blipFill>
          <a:blip r:embed="rId15" cstate="print">
            <a:extLst>
              <a:ext uri="{28A0092B-C50C-407E-A947-70E740481C1C}">
                <a14:useLocalDpi xmlns:a14="http://schemas.microsoft.com/office/drawing/2010/main"/>
              </a:ext>
            </a:extLst>
          </a:blip>
          <a:stretch>
            <a:fillRect/>
          </a:stretch>
        </p:blipFill>
        <p:spPr>
          <a:xfrm>
            <a:off x="8686276" y="1309638"/>
            <a:ext cx="364940" cy="364940"/>
          </a:xfrm>
          <a:prstGeom prst="rect">
            <a:avLst/>
          </a:prstGeom>
        </p:spPr>
      </p:pic>
      <p:pic>
        <p:nvPicPr>
          <p:cNvPr id="49" name="Picture 48">
            <a:extLst>
              <a:ext uri="{FF2B5EF4-FFF2-40B4-BE49-F238E27FC236}">
                <a16:creationId xmlns:a16="http://schemas.microsoft.com/office/drawing/2014/main" id="{BFAF414D-C3A3-4B73-B632-2E4B0121EFE9}"/>
              </a:ext>
            </a:extLst>
          </p:cNvPr>
          <p:cNvPicPr>
            <a:picLocks noChangeAspect="1"/>
          </p:cNvPicPr>
          <p:nvPr/>
        </p:nvPicPr>
        <p:blipFill>
          <a:blip r:embed="rId16" cstate="print">
            <a:extLst>
              <a:ext uri="{28A0092B-C50C-407E-A947-70E740481C1C}">
                <a14:useLocalDpi xmlns:a14="http://schemas.microsoft.com/office/drawing/2010/main"/>
              </a:ext>
            </a:extLst>
          </a:blip>
          <a:stretch>
            <a:fillRect/>
          </a:stretch>
        </p:blipFill>
        <p:spPr>
          <a:xfrm>
            <a:off x="9116371" y="1324040"/>
            <a:ext cx="385728" cy="326582"/>
          </a:xfrm>
          <a:prstGeom prst="rect">
            <a:avLst/>
          </a:prstGeom>
        </p:spPr>
      </p:pic>
      <p:pic>
        <p:nvPicPr>
          <p:cNvPr id="51" name="Picture 50">
            <a:extLst>
              <a:ext uri="{FF2B5EF4-FFF2-40B4-BE49-F238E27FC236}">
                <a16:creationId xmlns:a16="http://schemas.microsoft.com/office/drawing/2014/main" id="{29E5CDC4-BFF5-419D-A5DA-6F165D1D18A7}"/>
              </a:ext>
            </a:extLst>
          </p:cNvPr>
          <p:cNvPicPr>
            <a:picLocks noChangeAspect="1"/>
          </p:cNvPicPr>
          <p:nvPr/>
        </p:nvPicPr>
        <p:blipFill>
          <a:blip r:embed="rId17" cstate="print">
            <a:extLst>
              <a:ext uri="{28A0092B-C50C-407E-A947-70E740481C1C}">
                <a14:useLocalDpi xmlns:a14="http://schemas.microsoft.com/office/drawing/2010/main"/>
              </a:ext>
            </a:extLst>
          </a:blip>
          <a:stretch>
            <a:fillRect/>
          </a:stretch>
        </p:blipFill>
        <p:spPr>
          <a:xfrm>
            <a:off x="9984333" y="1314057"/>
            <a:ext cx="423930" cy="356102"/>
          </a:xfrm>
          <a:prstGeom prst="rect">
            <a:avLst/>
          </a:prstGeom>
        </p:spPr>
      </p:pic>
      <p:pic>
        <p:nvPicPr>
          <p:cNvPr id="53" name="Picture 52">
            <a:extLst>
              <a:ext uri="{FF2B5EF4-FFF2-40B4-BE49-F238E27FC236}">
                <a16:creationId xmlns:a16="http://schemas.microsoft.com/office/drawing/2014/main" id="{1A74F906-77D5-4DCA-828D-EF99F00EF6C6}"/>
              </a:ext>
            </a:extLst>
          </p:cNvPr>
          <p:cNvPicPr>
            <a:picLocks noChangeAspect="1"/>
          </p:cNvPicPr>
          <p:nvPr/>
        </p:nvPicPr>
        <p:blipFill>
          <a:blip r:embed="rId18" cstate="print">
            <a:extLst>
              <a:ext uri="{28A0092B-C50C-407E-A947-70E740481C1C}">
                <a14:useLocalDpi xmlns:a14="http://schemas.microsoft.com/office/drawing/2010/main"/>
              </a:ext>
            </a:extLst>
          </a:blip>
          <a:stretch>
            <a:fillRect/>
          </a:stretch>
        </p:blipFill>
        <p:spPr>
          <a:xfrm>
            <a:off x="10450246" y="1313195"/>
            <a:ext cx="409725" cy="357826"/>
          </a:xfrm>
          <a:prstGeom prst="rect">
            <a:avLst/>
          </a:prstGeom>
        </p:spPr>
      </p:pic>
      <p:sp>
        <p:nvSpPr>
          <p:cNvPr id="55" name="Bogen 29">
            <a:extLst>
              <a:ext uri="{FF2B5EF4-FFF2-40B4-BE49-F238E27FC236}">
                <a16:creationId xmlns:a16="http://schemas.microsoft.com/office/drawing/2014/main" id="{F1D8ABBD-4C23-474D-B4CF-97919AF49543}"/>
              </a:ext>
            </a:extLst>
          </p:cNvPr>
          <p:cNvSpPr/>
          <p:nvPr/>
        </p:nvSpPr>
        <p:spPr>
          <a:xfrm rot="9870081">
            <a:off x="5349145" y="778305"/>
            <a:ext cx="6452891" cy="3919596"/>
          </a:xfrm>
          <a:prstGeom prst="arc">
            <a:avLst>
              <a:gd name="adj1" fmla="val 1960663"/>
              <a:gd name="adj2" fmla="val 11872877"/>
            </a:avLst>
          </a:prstGeom>
          <a:noFill/>
          <a:ln w="76200" cap="rnd">
            <a:solidFill>
              <a:srgbClr val="00A300">
                <a:alpha val="74000"/>
              </a:srgbClr>
            </a:solidFill>
            <a:headEnd type="none"/>
            <a:tailEnd type="triangle" w="lg" len="med"/>
          </a:ln>
          <a:effectLst>
            <a:outerShdw blurRad="50800" dist="63500" dir="5400000" algn="ctr" rotWithShape="0">
              <a:schemeClr val="bg1">
                <a:lumMod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AT"/>
          </a:p>
        </p:txBody>
      </p:sp>
      <p:pic>
        <p:nvPicPr>
          <p:cNvPr id="57" name="Picture 2" descr="Microsoft Teams Custom Background Images - Heliocentrix">
            <a:extLst>
              <a:ext uri="{FF2B5EF4-FFF2-40B4-BE49-F238E27FC236}">
                <a16:creationId xmlns:a16="http://schemas.microsoft.com/office/drawing/2014/main" id="{0AA8AAE8-DEEB-4B81-BE04-672059338BF0}"/>
              </a:ext>
            </a:extLst>
          </p:cNvPr>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8171946" y="1257336"/>
            <a:ext cx="469545" cy="46954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97318100"/>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Grafik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87680" y="117592"/>
            <a:ext cx="10096500" cy="5598106"/>
          </a:xfrm>
          <a:prstGeom prst="rect">
            <a:avLst/>
          </a:prstGeom>
        </p:spPr>
      </p:pic>
      <p:pic>
        <p:nvPicPr>
          <p:cNvPr id="7" name="Grafik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449519" y="0"/>
            <a:ext cx="3626642" cy="1048429"/>
          </a:xfrm>
          <a:prstGeom prst="rect">
            <a:avLst/>
          </a:prstGeom>
        </p:spPr>
      </p:pic>
      <p:pic>
        <p:nvPicPr>
          <p:cNvPr id="12" name="Grafik 10"/>
          <p:cNvPicPr>
            <a:picLocks noChangeAspect="1"/>
          </p:cNvPicPr>
          <p:nvPr/>
        </p:nvPicPr>
        <p:blipFill rotWithShape="1">
          <a:blip r:embed="rId5"/>
          <a:srcRect r="25480"/>
          <a:stretch/>
        </p:blipFill>
        <p:spPr>
          <a:xfrm>
            <a:off x="6963082" y="1842910"/>
            <a:ext cx="1622572" cy="2900119"/>
          </a:xfrm>
          <a:prstGeom prst="rect">
            <a:avLst/>
          </a:prstGeom>
        </p:spPr>
      </p:pic>
      <p:pic>
        <p:nvPicPr>
          <p:cNvPr id="13" name="Picture 12"/>
          <p:cNvPicPr>
            <a:picLocks noChangeAspect="1"/>
          </p:cNvPicPr>
          <p:nvPr/>
        </p:nvPicPr>
        <p:blipFill>
          <a:blip r:embed="rId6"/>
          <a:stretch>
            <a:fillRect/>
          </a:stretch>
        </p:blipFill>
        <p:spPr>
          <a:xfrm>
            <a:off x="2644798" y="781091"/>
            <a:ext cx="4024369" cy="3961938"/>
          </a:xfrm>
          <a:prstGeom prst="rect">
            <a:avLst/>
          </a:prstGeom>
        </p:spPr>
      </p:pic>
      <p:pic>
        <p:nvPicPr>
          <p:cNvPr id="14" name="Picture 13"/>
          <p:cNvPicPr>
            <a:picLocks noChangeAspect="1"/>
          </p:cNvPicPr>
          <p:nvPr/>
        </p:nvPicPr>
        <p:blipFill>
          <a:blip r:embed="rId7"/>
          <a:stretch>
            <a:fillRect/>
          </a:stretch>
        </p:blipFill>
        <p:spPr>
          <a:xfrm>
            <a:off x="8747307" y="2707256"/>
            <a:ext cx="1370030" cy="2160307"/>
          </a:xfrm>
          <a:prstGeom prst="rect">
            <a:avLst/>
          </a:prstGeom>
        </p:spPr>
      </p:pic>
      <p:pic>
        <p:nvPicPr>
          <p:cNvPr id="15" name="Picture 14"/>
          <p:cNvPicPr>
            <a:picLocks noChangeAspect="1"/>
          </p:cNvPicPr>
          <p:nvPr/>
        </p:nvPicPr>
        <p:blipFill rotWithShape="1">
          <a:blip r:embed="rId8"/>
          <a:srcRect r="44230"/>
          <a:stretch/>
        </p:blipFill>
        <p:spPr>
          <a:xfrm>
            <a:off x="6833591" y="1956309"/>
            <a:ext cx="1832889" cy="2475559"/>
          </a:xfrm>
          <a:prstGeom prst="rect">
            <a:avLst/>
          </a:prstGeom>
        </p:spPr>
      </p:pic>
      <p:sp>
        <p:nvSpPr>
          <p:cNvPr id="2" name="Titel 2">
            <a:extLst>
              <a:ext uri="{FF2B5EF4-FFF2-40B4-BE49-F238E27FC236}">
                <a16:creationId xmlns:a16="http://schemas.microsoft.com/office/drawing/2014/main" id="{35303CD6-53D7-4406-957B-675C2F10EBBF}"/>
              </a:ext>
            </a:extLst>
          </p:cNvPr>
          <p:cNvSpPr txBox="1">
            <a:spLocks/>
          </p:cNvSpPr>
          <p:nvPr/>
        </p:nvSpPr>
        <p:spPr>
          <a:xfrm>
            <a:off x="1" y="6210000"/>
            <a:ext cx="12191999" cy="648000"/>
          </a:xfrm>
          <a:prstGeom prst="rect">
            <a:avLst/>
          </a:prstGeom>
          <a:solidFill>
            <a:srgbClr val="00A300"/>
          </a:solidFill>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600" b="1" dirty="0">
                <a:solidFill>
                  <a:schemeClr val="bg1"/>
                </a:solidFill>
                <a:latin typeface="+mn-lt"/>
              </a:rPr>
              <a:t>dox42 LIVE – mobile document creation</a:t>
            </a:r>
          </a:p>
        </p:txBody>
      </p:sp>
    </p:spTree>
    <p:extLst>
      <p:ext uri="{BB962C8B-B14F-4D97-AF65-F5344CB8AC3E}">
        <p14:creationId xmlns:p14="http://schemas.microsoft.com/office/powerpoint/2010/main" val="9347946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screenshot of a social media post&#10;&#10;Description automatically generated">
            <a:extLst>
              <a:ext uri="{FF2B5EF4-FFF2-40B4-BE49-F238E27FC236}">
                <a16:creationId xmlns:a16="http://schemas.microsoft.com/office/drawing/2014/main" id="{EED9A569-AC9C-43DB-9AF3-809F0222AF07}"/>
              </a:ext>
            </a:extLst>
          </p:cNvPr>
          <p:cNvPicPr>
            <a:picLocks noChangeAspect="1"/>
          </p:cNvPicPr>
          <p:nvPr/>
        </p:nvPicPr>
        <p:blipFill rotWithShape="1">
          <a:blip r:embed="rId2" cstate="hqprint">
            <a:extLst>
              <a:ext uri="{28A0092B-C50C-407E-A947-70E740481C1C}">
                <a14:useLocalDpi xmlns:a14="http://schemas.microsoft.com/office/drawing/2010/main"/>
              </a:ext>
            </a:extLst>
          </a:blip>
          <a:srcRect l="-2"/>
          <a:stretch/>
        </p:blipFill>
        <p:spPr>
          <a:xfrm>
            <a:off x="179980" y="2765031"/>
            <a:ext cx="6109717" cy="3272726"/>
          </a:xfrm>
          <a:prstGeom prst="rect">
            <a:avLst/>
          </a:prstGeom>
          <a:effectLst>
            <a:outerShdw blurRad="50800" dist="38100" dir="2700000" algn="tl" rotWithShape="0">
              <a:prstClr val="black">
                <a:alpha val="40000"/>
              </a:prstClr>
            </a:outerShdw>
          </a:effectLst>
        </p:spPr>
      </p:pic>
      <p:sp>
        <p:nvSpPr>
          <p:cNvPr id="13" name="Rechteck 1">
            <a:extLst>
              <a:ext uri="{FF2B5EF4-FFF2-40B4-BE49-F238E27FC236}">
                <a16:creationId xmlns:a16="http://schemas.microsoft.com/office/drawing/2014/main" id="{D7EFE15E-8783-4FA8-86F7-7DB296FEE474}"/>
              </a:ext>
            </a:extLst>
          </p:cNvPr>
          <p:cNvSpPr/>
          <p:nvPr/>
        </p:nvSpPr>
        <p:spPr>
          <a:xfrm>
            <a:off x="1" y="6211669"/>
            <a:ext cx="12191999" cy="646331"/>
          </a:xfrm>
          <a:prstGeom prst="rect">
            <a:avLst/>
          </a:prstGeom>
          <a:solidFill>
            <a:srgbClr val="00A300"/>
          </a:solidFill>
          <a:effectLst/>
          <a:scene3d>
            <a:camera prst="orthographicFront"/>
            <a:lightRig rig="threePt" dir="t"/>
          </a:scene3d>
          <a:sp3d/>
        </p:spPr>
        <p:txBody>
          <a:bodyPr wrap="square">
            <a:spAutoFit/>
            <a:scene3d>
              <a:camera prst="orthographicFront"/>
              <a:lightRig rig="flat" dir="t">
                <a:rot lat="0" lon="0" rev="18900000"/>
              </a:lightRig>
            </a:scene3d>
            <a:sp3d contourW="12700" prstMaterial="powder">
              <a:extrusionClr>
                <a:srgbClr val="00A300"/>
              </a:extrusionClr>
              <a:contourClr>
                <a:srgbClr val="00A300"/>
              </a:contourClr>
            </a:sp3d>
          </a:bodyPr>
          <a:lstStyle/>
          <a:p>
            <a:pPr algn="ctr"/>
            <a:r>
              <a:rPr lang="en-GB" sz="3600" b="1" dirty="0">
                <a:ln/>
                <a:solidFill>
                  <a:schemeClr val="bg1"/>
                </a:solidFill>
                <a:cs typeface="DIN-Medium"/>
              </a:rPr>
              <a:t>Generate documents from SharePoint</a:t>
            </a:r>
          </a:p>
        </p:txBody>
      </p:sp>
      <p:sp>
        <p:nvSpPr>
          <p:cNvPr id="15" name="Rechteck 2">
            <a:extLst>
              <a:ext uri="{FF2B5EF4-FFF2-40B4-BE49-F238E27FC236}">
                <a16:creationId xmlns:a16="http://schemas.microsoft.com/office/drawing/2014/main" id="{1B698A5F-146A-40F2-AAEB-AA1A5A8A8753}"/>
              </a:ext>
            </a:extLst>
          </p:cNvPr>
          <p:cNvSpPr/>
          <p:nvPr/>
        </p:nvSpPr>
        <p:spPr>
          <a:xfrm>
            <a:off x="269681" y="24237"/>
            <a:ext cx="7103031" cy="3200876"/>
          </a:xfrm>
          <a:prstGeom prst="rect">
            <a:avLst/>
          </a:prstGeom>
        </p:spPr>
        <p:txBody>
          <a:bodyPr wrap="square">
            <a:spAutoFit/>
          </a:bodyPr>
          <a:lstStyle/>
          <a:p>
            <a:pPr marL="285750" indent="-285750">
              <a:spcAft>
                <a:spcPts val="600"/>
              </a:spcAft>
              <a:buBlip>
                <a:blip r:embed="rId3"/>
              </a:buBlip>
            </a:pPr>
            <a:r>
              <a:rPr lang="en-GB" sz="2400" dirty="0">
                <a:solidFill>
                  <a:schemeClr val="tx1">
                    <a:lumMod val="75000"/>
                    <a:lumOff val="25000"/>
                  </a:schemeClr>
                </a:solidFill>
              </a:rPr>
              <a:t>Seamless integration</a:t>
            </a:r>
          </a:p>
          <a:p>
            <a:pPr marL="285750" indent="-285750">
              <a:spcAft>
                <a:spcPts val="600"/>
              </a:spcAft>
              <a:buBlip>
                <a:blip r:embed="rId3"/>
              </a:buBlip>
            </a:pPr>
            <a:r>
              <a:rPr lang="en-GB" sz="2400" dirty="0">
                <a:solidFill>
                  <a:schemeClr val="tx1">
                    <a:lumMod val="75000"/>
                    <a:lumOff val="25000"/>
                  </a:schemeClr>
                </a:solidFill>
              </a:rPr>
              <a:t>Office 365 SharePoint Online, On Prem or Hybrid</a:t>
            </a:r>
          </a:p>
          <a:p>
            <a:pPr marL="285750" indent="-285750">
              <a:spcAft>
                <a:spcPts val="600"/>
              </a:spcAft>
              <a:buBlip>
                <a:blip r:embed="rId3"/>
              </a:buBlip>
            </a:pPr>
            <a:r>
              <a:rPr lang="en-GB" sz="2400" dirty="0">
                <a:solidFill>
                  <a:schemeClr val="tx1">
                    <a:lumMod val="75000"/>
                    <a:lumOff val="25000"/>
                  </a:schemeClr>
                </a:solidFill>
              </a:rPr>
              <a:t>Connect to all lists and documents from SharePoint</a:t>
            </a:r>
          </a:p>
          <a:p>
            <a:pPr marL="285750" indent="-285750">
              <a:spcAft>
                <a:spcPts val="600"/>
              </a:spcAft>
              <a:buBlip>
                <a:blip r:embed="rId3"/>
              </a:buBlip>
            </a:pPr>
            <a:r>
              <a:rPr lang="en-GB" sz="2400" dirty="0">
                <a:solidFill>
                  <a:schemeClr val="tx1">
                    <a:lumMod val="75000"/>
                    <a:lumOff val="25000"/>
                  </a:schemeClr>
                </a:solidFill>
              </a:rPr>
              <a:t>External data sources</a:t>
            </a:r>
          </a:p>
          <a:p>
            <a:pPr marL="285750" indent="-285750">
              <a:spcAft>
                <a:spcPts val="600"/>
              </a:spcAft>
              <a:buBlip>
                <a:blip r:embed="rId3"/>
              </a:buBlip>
            </a:pPr>
            <a:r>
              <a:rPr lang="en-GB" sz="2400" dirty="0">
                <a:solidFill>
                  <a:schemeClr val="tx1">
                    <a:lumMod val="75000"/>
                    <a:lumOff val="25000"/>
                  </a:schemeClr>
                </a:solidFill>
              </a:rPr>
              <a:t>Write meta data</a:t>
            </a:r>
          </a:p>
          <a:p>
            <a:pPr marL="285750" indent="-285750">
              <a:spcAft>
                <a:spcPts val="600"/>
              </a:spcAft>
              <a:buBlip>
                <a:blip r:embed="rId3"/>
              </a:buBlip>
            </a:pPr>
            <a:r>
              <a:rPr lang="en-GB" sz="2400" dirty="0">
                <a:solidFill>
                  <a:schemeClr val="tx1">
                    <a:lumMod val="75000"/>
                    <a:lumOff val="25000"/>
                  </a:schemeClr>
                </a:solidFill>
              </a:rPr>
              <a:t>Workflow integration</a:t>
            </a:r>
          </a:p>
          <a:p>
            <a:pPr marL="285750" indent="-285750">
              <a:spcAft>
                <a:spcPts val="600"/>
              </a:spcAft>
              <a:buBlip>
                <a:blip r:embed="rId3"/>
              </a:buBlip>
            </a:pPr>
            <a:endParaRPr lang="en-GB" sz="2800" dirty="0"/>
          </a:p>
        </p:txBody>
      </p:sp>
      <p:pic>
        <p:nvPicPr>
          <p:cNvPr id="17" name="Picture 16" descr="&lt;tb&gt;&lt;regionid&gt;0fb22cd2-aba8-4e56-816b-960f86fdd0f8&lt;/regionid&gt; &lt;dir&gt;1&lt;/dir&gt;   &lt;condtition&gt;&lt;![CDATA[Technical_Channel = &quot;MS SharePoint&quot; or Technical_Channel = &quot;All&quot;]]&gt;&lt;/condtition&gt;&lt;/tb&gt;">
            <a:extLst>
              <a:ext uri="{FF2B5EF4-FFF2-40B4-BE49-F238E27FC236}">
                <a16:creationId xmlns:a16="http://schemas.microsoft.com/office/drawing/2014/main" id="{FAFA91A1-EB49-43B3-BF05-D9E68C468D1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60749" y="-300080"/>
            <a:ext cx="781159" cy="600159"/>
          </a:xfrm>
          <a:prstGeom prst="rect">
            <a:avLst/>
          </a:prstGeom>
        </p:spPr>
      </p:pic>
      <p:pic>
        <p:nvPicPr>
          <p:cNvPr id="19" name="Picture 18">
            <a:extLst>
              <a:ext uri="{FF2B5EF4-FFF2-40B4-BE49-F238E27FC236}">
                <a16:creationId xmlns:a16="http://schemas.microsoft.com/office/drawing/2014/main" id="{7B4DA39E-BC48-4CA6-BC8F-21482A3C410E}"/>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912562" y="536794"/>
            <a:ext cx="1933867" cy="1933867"/>
          </a:xfrm>
          <a:prstGeom prst="rect">
            <a:avLst/>
          </a:prstGeom>
        </p:spPr>
      </p:pic>
      <p:pic>
        <p:nvPicPr>
          <p:cNvPr id="21" name="Grafik 31">
            <a:extLst>
              <a:ext uri="{FF2B5EF4-FFF2-40B4-BE49-F238E27FC236}">
                <a16:creationId xmlns:a16="http://schemas.microsoft.com/office/drawing/2014/main" id="{BFB38F92-FE28-4CB0-A6C0-0C2137277D50}"/>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0650502" y="74488"/>
            <a:ext cx="1386918" cy="462306"/>
          </a:xfrm>
          <a:prstGeom prst="rect">
            <a:avLst/>
          </a:prstGeom>
        </p:spPr>
      </p:pic>
      <p:pic>
        <p:nvPicPr>
          <p:cNvPr id="23" name="Picture 22">
            <a:extLst>
              <a:ext uri="{FF2B5EF4-FFF2-40B4-BE49-F238E27FC236}">
                <a16:creationId xmlns:a16="http://schemas.microsoft.com/office/drawing/2014/main" id="{19CE833C-A25A-4808-9306-444F10A59E04}"/>
              </a:ext>
            </a:extLst>
          </p:cNvPr>
          <p:cNvPicPr>
            <a:picLocks noChangeAspect="1"/>
          </p:cNvPicPr>
          <p:nvPr/>
        </p:nvPicPr>
        <p:blipFill>
          <a:blip r:embed="rId7"/>
          <a:stretch>
            <a:fillRect/>
          </a:stretch>
        </p:blipFill>
        <p:spPr>
          <a:xfrm>
            <a:off x="5641549" y="3195911"/>
            <a:ext cx="1940453" cy="2570826"/>
          </a:xfrm>
          <a:prstGeom prst="rect">
            <a:avLst/>
          </a:prstGeom>
          <a:effectLst>
            <a:outerShdw blurRad="63500" sx="102000" sy="102000" algn="ctr" rotWithShape="0">
              <a:prstClr val="black">
                <a:alpha val="40000"/>
              </a:prstClr>
            </a:outerShdw>
          </a:effectLst>
        </p:spPr>
      </p:pic>
      <p:pic>
        <p:nvPicPr>
          <p:cNvPr id="25" name="Picture 24">
            <a:extLst>
              <a:ext uri="{FF2B5EF4-FFF2-40B4-BE49-F238E27FC236}">
                <a16:creationId xmlns:a16="http://schemas.microsoft.com/office/drawing/2014/main" id="{A747736D-68FE-4FE2-8265-C69DC18437C6}"/>
              </a:ext>
            </a:extLst>
          </p:cNvPr>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11084968" y="4843017"/>
            <a:ext cx="396000" cy="396000"/>
          </a:xfrm>
          <a:prstGeom prst="rect">
            <a:avLst/>
          </a:prstGeom>
        </p:spPr>
      </p:pic>
      <p:pic>
        <p:nvPicPr>
          <p:cNvPr id="27" name="Grafik 23">
            <a:extLst>
              <a:ext uri="{FF2B5EF4-FFF2-40B4-BE49-F238E27FC236}">
                <a16:creationId xmlns:a16="http://schemas.microsoft.com/office/drawing/2014/main" id="{BEA3BBC5-4E28-470E-9706-6BD03D35926C}"/>
              </a:ext>
            </a:extLst>
          </p:cNvPr>
          <p:cNvPicPr>
            <a:picLocks noChangeAspect="1"/>
          </p:cNvPicPr>
          <p:nvPr/>
        </p:nvPicPr>
        <p:blipFill>
          <a:blip r:embed="rId9">
            <a:extLst>
              <a:ext uri="{28A0092B-C50C-407E-A947-70E740481C1C}">
                <a14:useLocalDpi xmlns:a14="http://schemas.microsoft.com/office/drawing/2010/main"/>
              </a:ext>
            </a:extLst>
          </a:blip>
          <a:stretch>
            <a:fillRect/>
          </a:stretch>
        </p:blipFill>
        <p:spPr>
          <a:xfrm>
            <a:off x="11526676" y="4843017"/>
            <a:ext cx="396001" cy="396001"/>
          </a:xfrm>
          <a:prstGeom prst="rect">
            <a:avLst/>
          </a:prstGeom>
        </p:spPr>
      </p:pic>
      <p:pic>
        <p:nvPicPr>
          <p:cNvPr id="29" name="Grafik 8">
            <a:extLst>
              <a:ext uri="{FF2B5EF4-FFF2-40B4-BE49-F238E27FC236}">
                <a16:creationId xmlns:a16="http://schemas.microsoft.com/office/drawing/2014/main" id="{11912665-D7BD-417A-AE05-D04212906FD5}"/>
              </a:ext>
            </a:extLst>
          </p:cNvPr>
          <p:cNvPicPr>
            <a:picLocks noChangeAspect="1"/>
          </p:cNvPicPr>
          <p:nvPr/>
        </p:nvPicPr>
        <p:blipFill>
          <a:blip r:embed="rId10" cstate="print">
            <a:extLst>
              <a:ext uri="{28A0092B-C50C-407E-A947-70E740481C1C}">
                <a14:useLocalDpi xmlns:a14="http://schemas.microsoft.com/office/drawing/2010/main"/>
              </a:ext>
            </a:extLst>
          </a:blip>
          <a:stretch>
            <a:fillRect/>
          </a:stretch>
        </p:blipFill>
        <p:spPr>
          <a:xfrm>
            <a:off x="11581334" y="3719513"/>
            <a:ext cx="378209" cy="396000"/>
          </a:xfrm>
          <a:prstGeom prst="rect">
            <a:avLst/>
          </a:prstGeom>
        </p:spPr>
      </p:pic>
      <p:pic>
        <p:nvPicPr>
          <p:cNvPr id="31" name="Picture 30">
            <a:extLst>
              <a:ext uri="{FF2B5EF4-FFF2-40B4-BE49-F238E27FC236}">
                <a16:creationId xmlns:a16="http://schemas.microsoft.com/office/drawing/2014/main" id="{6384B80F-C758-4467-8E6E-12D4F633E3A8}"/>
              </a:ext>
            </a:extLst>
          </p:cNvPr>
          <p:cNvPicPr>
            <a:picLocks noChangeAspect="1"/>
          </p:cNvPicPr>
          <p:nvPr/>
        </p:nvPicPr>
        <p:blipFill>
          <a:blip r:embed="rId11" cstate="print">
            <a:extLst>
              <a:ext uri="{28A0092B-C50C-407E-A947-70E740481C1C}">
                <a14:useLocalDpi xmlns:a14="http://schemas.microsoft.com/office/drawing/2010/main"/>
              </a:ext>
            </a:extLst>
          </a:blip>
          <a:stretch>
            <a:fillRect/>
          </a:stretch>
        </p:blipFill>
        <p:spPr>
          <a:xfrm>
            <a:off x="11038197" y="4268763"/>
            <a:ext cx="453436" cy="396000"/>
          </a:xfrm>
          <a:prstGeom prst="rect">
            <a:avLst/>
          </a:prstGeom>
        </p:spPr>
      </p:pic>
      <p:pic>
        <p:nvPicPr>
          <p:cNvPr id="33" name="Picture 32">
            <a:extLst>
              <a:ext uri="{FF2B5EF4-FFF2-40B4-BE49-F238E27FC236}">
                <a16:creationId xmlns:a16="http://schemas.microsoft.com/office/drawing/2014/main" id="{BAA203D7-9B03-4C1F-99E9-F608AB8DF014}"/>
              </a:ext>
            </a:extLst>
          </p:cNvPr>
          <p:cNvPicPr>
            <a:picLocks noChangeAspect="1"/>
          </p:cNvPicPr>
          <p:nvPr/>
        </p:nvPicPr>
        <p:blipFill rotWithShape="1">
          <a:blip r:embed="rId12" cstate="print">
            <a:extLst>
              <a:ext uri="{28A0092B-C50C-407E-A947-70E740481C1C}">
                <a14:useLocalDpi xmlns:a14="http://schemas.microsoft.com/office/drawing/2010/main"/>
              </a:ext>
            </a:extLst>
          </a:blip>
          <a:srcRect r="-18301" b="-29162"/>
          <a:stretch/>
        </p:blipFill>
        <p:spPr>
          <a:xfrm>
            <a:off x="11581334" y="4265614"/>
            <a:ext cx="513088" cy="511482"/>
          </a:xfrm>
          <a:prstGeom prst="rect">
            <a:avLst/>
          </a:prstGeom>
        </p:spPr>
      </p:pic>
      <p:pic>
        <p:nvPicPr>
          <p:cNvPr id="35" name="Picture 34">
            <a:extLst>
              <a:ext uri="{FF2B5EF4-FFF2-40B4-BE49-F238E27FC236}">
                <a16:creationId xmlns:a16="http://schemas.microsoft.com/office/drawing/2014/main" id="{9A09DE8B-A89C-4191-8927-76BEF589EB87}"/>
              </a:ext>
            </a:extLst>
          </p:cNvPr>
          <p:cNvPicPr>
            <a:picLocks noChangeAspect="1"/>
          </p:cNvPicPr>
          <p:nvPr/>
        </p:nvPicPr>
        <p:blipFill rotWithShape="1">
          <a:blip r:embed="rId13" cstate="print">
            <a:extLst>
              <a:ext uri="{28A0092B-C50C-407E-A947-70E740481C1C}">
                <a14:useLocalDpi xmlns:a14="http://schemas.microsoft.com/office/drawing/2010/main"/>
              </a:ext>
            </a:extLst>
          </a:blip>
          <a:srcRect/>
          <a:stretch/>
        </p:blipFill>
        <p:spPr>
          <a:xfrm>
            <a:off x="11093454" y="3718424"/>
            <a:ext cx="398179" cy="398179"/>
          </a:xfrm>
          <a:prstGeom prst="rect">
            <a:avLst/>
          </a:prstGeom>
        </p:spPr>
      </p:pic>
      <p:pic>
        <p:nvPicPr>
          <p:cNvPr id="37" name="Grafik 1">
            <a:extLst>
              <a:ext uri="{FF2B5EF4-FFF2-40B4-BE49-F238E27FC236}">
                <a16:creationId xmlns:a16="http://schemas.microsoft.com/office/drawing/2014/main" id="{03529EAE-273B-411F-94E7-C7A4827D6A41}"/>
              </a:ext>
            </a:extLst>
          </p:cNvPr>
          <p:cNvPicPr>
            <a:picLocks noChangeAspect="1"/>
          </p:cNvPicPr>
          <p:nvPr/>
        </p:nvPicPr>
        <p:blipFill rotWithShape="1">
          <a:blip r:embed="rId14" cstate="print">
            <a:extLst>
              <a:ext uri="{28A0092B-C50C-407E-A947-70E740481C1C}">
                <a14:useLocalDpi xmlns:a14="http://schemas.microsoft.com/office/drawing/2010/main"/>
              </a:ext>
            </a:extLst>
          </a:blip>
          <a:srcRect/>
          <a:stretch/>
        </p:blipFill>
        <p:spPr>
          <a:xfrm>
            <a:off x="10992302" y="5301475"/>
            <a:ext cx="1068748" cy="423551"/>
          </a:xfrm>
          <a:prstGeom prst="rect">
            <a:avLst/>
          </a:prstGeom>
        </p:spPr>
      </p:pic>
      <p:sp>
        <p:nvSpPr>
          <p:cNvPr id="39" name="Bogen 29">
            <a:extLst>
              <a:ext uri="{FF2B5EF4-FFF2-40B4-BE49-F238E27FC236}">
                <a16:creationId xmlns:a16="http://schemas.microsoft.com/office/drawing/2014/main" id="{B957A138-0D87-4470-A30D-CD68C2F4E955}"/>
              </a:ext>
            </a:extLst>
          </p:cNvPr>
          <p:cNvSpPr/>
          <p:nvPr/>
        </p:nvSpPr>
        <p:spPr>
          <a:xfrm flipH="1">
            <a:off x="3015181" y="3096343"/>
            <a:ext cx="4506802" cy="854020"/>
          </a:xfrm>
          <a:prstGeom prst="arc">
            <a:avLst>
              <a:gd name="adj1" fmla="val 296228"/>
              <a:gd name="adj2" fmla="val 7400841"/>
            </a:avLst>
          </a:prstGeom>
          <a:noFill/>
          <a:ln w="76200" cap="rnd">
            <a:solidFill>
              <a:srgbClr val="00A300">
                <a:alpha val="74000"/>
              </a:srgbClr>
            </a:solidFill>
            <a:headEnd type="none"/>
            <a:tailEnd type="triangle" w="lg" len="med"/>
          </a:ln>
          <a:effectLst>
            <a:outerShdw blurRad="50800" dist="63500" dir="5400000" algn="ctr" rotWithShape="0">
              <a:schemeClr val="bg1">
                <a:lumMod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AT"/>
          </a:p>
        </p:txBody>
      </p:sp>
      <p:sp>
        <p:nvSpPr>
          <p:cNvPr id="41" name="Bogen 29">
            <a:extLst>
              <a:ext uri="{FF2B5EF4-FFF2-40B4-BE49-F238E27FC236}">
                <a16:creationId xmlns:a16="http://schemas.microsoft.com/office/drawing/2014/main" id="{13BD55DE-BD92-4394-976F-FDBCA8A96ED5}"/>
              </a:ext>
            </a:extLst>
          </p:cNvPr>
          <p:cNvSpPr/>
          <p:nvPr/>
        </p:nvSpPr>
        <p:spPr>
          <a:xfrm flipH="1">
            <a:off x="5687257" y="3195911"/>
            <a:ext cx="5030103" cy="935531"/>
          </a:xfrm>
          <a:prstGeom prst="arc">
            <a:avLst>
              <a:gd name="adj1" fmla="val 2510646"/>
              <a:gd name="adj2" fmla="val 8249677"/>
            </a:avLst>
          </a:prstGeom>
          <a:noFill/>
          <a:ln w="76200" cap="rnd">
            <a:solidFill>
              <a:srgbClr val="00A300">
                <a:alpha val="74000"/>
              </a:srgbClr>
            </a:solidFill>
            <a:headEnd type="none"/>
            <a:tailEnd type="triangle" w="lg" len="med"/>
          </a:ln>
          <a:effectLst>
            <a:outerShdw blurRad="50800" dist="63500" dir="5400000" algn="ctr" rotWithShape="0">
              <a:schemeClr val="bg1">
                <a:lumMod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AT"/>
          </a:p>
        </p:txBody>
      </p:sp>
      <p:pic>
        <p:nvPicPr>
          <p:cNvPr id="43" name="Picture 42">
            <a:extLst>
              <a:ext uri="{FF2B5EF4-FFF2-40B4-BE49-F238E27FC236}">
                <a16:creationId xmlns:a16="http://schemas.microsoft.com/office/drawing/2014/main" id="{3D999D4D-D077-4F8E-99DD-754C40F0290E}"/>
              </a:ext>
            </a:extLst>
          </p:cNvPr>
          <p:cNvPicPr>
            <a:picLocks noChangeAspect="1"/>
          </p:cNvPicPr>
          <p:nvPr/>
        </p:nvPicPr>
        <p:blipFill>
          <a:blip r:embed="rId15"/>
          <a:stretch>
            <a:fillRect/>
          </a:stretch>
        </p:blipFill>
        <p:spPr>
          <a:xfrm>
            <a:off x="8805604" y="3013504"/>
            <a:ext cx="1998894" cy="2843034"/>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5688062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Grafik 31">
            <a:extLst>
              <a:ext uri="{FF2B5EF4-FFF2-40B4-BE49-F238E27FC236}">
                <a16:creationId xmlns:a16="http://schemas.microsoft.com/office/drawing/2014/main" id="{23601CF9-BFC5-49DE-A7CD-312D73C1D79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650502" y="74488"/>
            <a:ext cx="1386918" cy="462306"/>
          </a:xfrm>
          <a:prstGeom prst="rect">
            <a:avLst/>
          </a:prstGeom>
        </p:spPr>
      </p:pic>
      <p:pic>
        <p:nvPicPr>
          <p:cNvPr id="7" name="Picture 6" descr="&lt;tb&gt;&lt;regionid&gt;7e5d8c09-c23e-4071-98f7-5100084d27e8&lt;/regionid&gt; &lt;dir&gt;1&lt;/dir&gt;   &lt;condtition&gt;&lt;![CDATA[Technical_Channel = &quot;MS Dynamics 365&quot; or Technical_Channel = &quot;All&quot;]]&gt;&lt;/condtition&gt;&lt;/tb&gt;">
            <a:extLst>
              <a:ext uri="{FF2B5EF4-FFF2-40B4-BE49-F238E27FC236}">
                <a16:creationId xmlns:a16="http://schemas.microsoft.com/office/drawing/2014/main" id="{E02B02BF-4B40-45AF-ADD5-C095433A315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2979" y="74488"/>
            <a:ext cx="781159" cy="643624"/>
          </a:xfrm>
          <a:prstGeom prst="rect">
            <a:avLst/>
          </a:prstGeom>
        </p:spPr>
      </p:pic>
      <p:pic>
        <p:nvPicPr>
          <p:cNvPr id="8" name="Grafik 5">
            <a:extLst>
              <a:ext uri="{FF2B5EF4-FFF2-40B4-BE49-F238E27FC236}">
                <a16:creationId xmlns:a16="http://schemas.microsoft.com/office/drawing/2014/main" id="{FCC935CD-C1DF-4085-A99D-3659B818C61A}"/>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flipH="1">
            <a:off x="-3" y="611953"/>
            <a:ext cx="5634905" cy="3756603"/>
          </a:xfrm>
          <a:prstGeom prst="rect">
            <a:avLst/>
          </a:prstGeom>
        </p:spPr>
      </p:pic>
      <p:pic>
        <p:nvPicPr>
          <p:cNvPr id="9" name="Grafik 12">
            <a:extLst>
              <a:ext uri="{FF2B5EF4-FFF2-40B4-BE49-F238E27FC236}">
                <a16:creationId xmlns:a16="http://schemas.microsoft.com/office/drawing/2014/main" id="{D0AA6A58-18DE-4831-A58F-E2C9A0A67B45}"/>
              </a:ext>
            </a:extLst>
          </p:cNvPr>
          <p:cNvPicPr>
            <a:picLocks noChangeAspect="1"/>
          </p:cNvPicPr>
          <p:nvPr/>
        </p:nvPicPr>
        <p:blipFill rotWithShape="1">
          <a:blip r:embed="rId6" cstate="hqprint">
            <a:extLst>
              <a:ext uri="{28A0092B-C50C-407E-A947-70E740481C1C}">
                <a14:useLocalDpi xmlns:a14="http://schemas.microsoft.com/office/drawing/2010/main"/>
              </a:ext>
            </a:extLst>
          </a:blip>
          <a:srcRect/>
          <a:stretch/>
        </p:blipFill>
        <p:spPr>
          <a:xfrm rot="21387953">
            <a:off x="9155020" y="2005418"/>
            <a:ext cx="1443009" cy="1905614"/>
          </a:xfrm>
          <a:prstGeom prst="rect">
            <a:avLst/>
          </a:prstGeom>
          <a:ln>
            <a:solidFill>
              <a:schemeClr val="bg1">
                <a:lumMod val="85000"/>
              </a:schemeClr>
            </a:solidFill>
          </a:ln>
          <a:effectLst>
            <a:outerShdw blurRad="50800" dist="38100" dir="2700000" algn="tl" rotWithShape="0">
              <a:prstClr val="black">
                <a:alpha val="40000"/>
              </a:prstClr>
            </a:outerShdw>
          </a:effectLst>
        </p:spPr>
      </p:pic>
      <p:pic>
        <p:nvPicPr>
          <p:cNvPr id="10" name="Grafik 13">
            <a:extLst>
              <a:ext uri="{FF2B5EF4-FFF2-40B4-BE49-F238E27FC236}">
                <a16:creationId xmlns:a16="http://schemas.microsoft.com/office/drawing/2014/main" id="{594D5475-7293-4AFF-991E-FE1DA674B19C}"/>
              </a:ext>
            </a:extLst>
          </p:cNvPr>
          <p:cNvPicPr>
            <a:picLocks noChangeAspect="1"/>
          </p:cNvPicPr>
          <p:nvPr/>
        </p:nvPicPr>
        <p:blipFill rotWithShape="1">
          <a:blip r:embed="rId7" cstate="hqprint">
            <a:extLst>
              <a:ext uri="{28A0092B-C50C-407E-A947-70E740481C1C}">
                <a14:useLocalDpi xmlns:a14="http://schemas.microsoft.com/office/drawing/2010/main"/>
              </a:ext>
            </a:extLst>
          </a:blip>
          <a:srcRect/>
          <a:stretch/>
        </p:blipFill>
        <p:spPr>
          <a:xfrm rot="21421050">
            <a:off x="7736748" y="2362137"/>
            <a:ext cx="1481210" cy="2021383"/>
          </a:xfrm>
          <a:prstGeom prst="rect">
            <a:avLst/>
          </a:prstGeom>
          <a:ln>
            <a:solidFill>
              <a:schemeClr val="bg1">
                <a:lumMod val="85000"/>
              </a:schemeClr>
            </a:solidFill>
          </a:ln>
          <a:effectLst>
            <a:outerShdw blurRad="50800" dist="38100" dir="2700000" algn="tl" rotWithShape="0">
              <a:prstClr val="black">
                <a:alpha val="40000"/>
              </a:prstClr>
            </a:outerShdw>
          </a:effectLst>
        </p:spPr>
      </p:pic>
      <p:pic>
        <p:nvPicPr>
          <p:cNvPr id="11" name="Grafik 15">
            <a:extLst>
              <a:ext uri="{FF2B5EF4-FFF2-40B4-BE49-F238E27FC236}">
                <a16:creationId xmlns:a16="http://schemas.microsoft.com/office/drawing/2014/main" id="{E1AAF056-B6DF-4C90-86C1-73447B294E33}"/>
              </a:ext>
            </a:extLst>
          </p:cNvPr>
          <p:cNvPicPr>
            <a:picLocks noChangeAspect="1"/>
          </p:cNvPicPr>
          <p:nvPr/>
        </p:nvPicPr>
        <p:blipFill>
          <a:blip r:embed="rId8"/>
          <a:stretch>
            <a:fillRect/>
          </a:stretch>
        </p:blipFill>
        <p:spPr>
          <a:xfrm rot="167096">
            <a:off x="6557514" y="1998981"/>
            <a:ext cx="1409579" cy="2004245"/>
          </a:xfrm>
          <a:prstGeom prst="rect">
            <a:avLst/>
          </a:prstGeom>
          <a:ln>
            <a:solidFill>
              <a:schemeClr val="bg1">
                <a:lumMod val="85000"/>
              </a:schemeClr>
            </a:solidFill>
          </a:ln>
          <a:effectLst>
            <a:outerShdw blurRad="50800" dist="38100" dir="2700000" algn="tl" rotWithShape="0">
              <a:prstClr val="black">
                <a:alpha val="40000"/>
              </a:prstClr>
            </a:outerShdw>
          </a:effectLst>
        </p:spPr>
      </p:pic>
      <p:pic>
        <p:nvPicPr>
          <p:cNvPr id="12" name="Grafik 25">
            <a:extLst>
              <a:ext uri="{FF2B5EF4-FFF2-40B4-BE49-F238E27FC236}">
                <a16:creationId xmlns:a16="http://schemas.microsoft.com/office/drawing/2014/main" id="{F0B8B298-C232-48EE-BF4E-52977318347C}"/>
              </a:ext>
            </a:extLst>
          </p:cNvPr>
          <p:cNvPicPr>
            <a:picLocks noChangeAspect="1"/>
          </p:cNvPicPr>
          <p:nvPr/>
        </p:nvPicPr>
        <p:blipFill rotWithShape="1">
          <a:blip r:embed="rId9" cstate="hqprint">
            <a:extLst>
              <a:ext uri="{28A0092B-C50C-407E-A947-70E740481C1C}">
                <a14:useLocalDpi xmlns:a14="http://schemas.microsoft.com/office/drawing/2010/main"/>
              </a:ext>
            </a:extLst>
          </a:blip>
          <a:srcRect/>
          <a:stretch/>
        </p:blipFill>
        <p:spPr>
          <a:xfrm rot="21331304">
            <a:off x="5372516" y="1772758"/>
            <a:ext cx="1398875" cy="1913961"/>
          </a:xfrm>
          <a:prstGeom prst="rect">
            <a:avLst/>
          </a:prstGeom>
          <a:effectLst>
            <a:outerShdw blurRad="50800" dist="38100" dir="2700000" algn="tl" rotWithShape="0">
              <a:prstClr val="black">
                <a:alpha val="40000"/>
              </a:prstClr>
            </a:outerShdw>
          </a:effectLst>
        </p:spPr>
      </p:pic>
      <p:sp>
        <p:nvSpPr>
          <p:cNvPr id="13" name="Bogen 29">
            <a:extLst>
              <a:ext uri="{FF2B5EF4-FFF2-40B4-BE49-F238E27FC236}">
                <a16:creationId xmlns:a16="http://schemas.microsoft.com/office/drawing/2014/main" id="{BCD49D8F-850C-48AC-A16B-C347325457AA}"/>
              </a:ext>
            </a:extLst>
          </p:cNvPr>
          <p:cNvSpPr/>
          <p:nvPr/>
        </p:nvSpPr>
        <p:spPr>
          <a:xfrm rot="11843653" flipV="1">
            <a:off x="4426258" y="2508267"/>
            <a:ext cx="5829109" cy="2115204"/>
          </a:xfrm>
          <a:prstGeom prst="arc">
            <a:avLst>
              <a:gd name="adj1" fmla="val 1612036"/>
              <a:gd name="adj2" fmla="val 10707363"/>
            </a:avLst>
          </a:prstGeom>
          <a:noFill/>
          <a:ln w="76200" cap="rnd">
            <a:solidFill>
              <a:srgbClr val="00A300"/>
            </a:solidFill>
            <a:headEnd type="none"/>
            <a:tailEnd type="triangle" w="lg" len="med"/>
          </a:ln>
          <a:effectLst>
            <a:outerShdw blurRad="50800" dist="63500" dir="5400000" algn="ctr" rotWithShape="0">
              <a:schemeClr val="bg1">
                <a:lumMod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AT"/>
          </a:p>
        </p:txBody>
      </p:sp>
      <p:pic>
        <p:nvPicPr>
          <p:cNvPr id="14" name="Grafik 26">
            <a:extLst>
              <a:ext uri="{FF2B5EF4-FFF2-40B4-BE49-F238E27FC236}">
                <a16:creationId xmlns:a16="http://schemas.microsoft.com/office/drawing/2014/main" id="{EDE5A0E4-2832-4FE5-872D-BD2ADF7BBAF6}"/>
              </a:ext>
            </a:extLst>
          </p:cNvPr>
          <p:cNvPicPr>
            <a:picLocks noChangeAspect="1"/>
          </p:cNvPicPr>
          <p:nvPr/>
        </p:nvPicPr>
        <p:blipFill>
          <a:blip r:embed="rId10" cstate="print">
            <a:extLst>
              <a:ext uri="{28A0092B-C50C-407E-A947-70E740481C1C}">
                <a14:useLocalDpi xmlns:a14="http://schemas.microsoft.com/office/drawing/2010/main"/>
              </a:ext>
            </a:extLst>
          </a:blip>
          <a:stretch>
            <a:fillRect/>
          </a:stretch>
        </p:blipFill>
        <p:spPr>
          <a:xfrm>
            <a:off x="8537171" y="1148621"/>
            <a:ext cx="546832" cy="546832"/>
          </a:xfrm>
          <a:prstGeom prst="rect">
            <a:avLst/>
          </a:prstGeom>
        </p:spPr>
      </p:pic>
      <p:pic>
        <p:nvPicPr>
          <p:cNvPr id="15" name="Grafik 8">
            <a:extLst>
              <a:ext uri="{FF2B5EF4-FFF2-40B4-BE49-F238E27FC236}">
                <a16:creationId xmlns:a16="http://schemas.microsoft.com/office/drawing/2014/main" id="{7131433E-F91E-4848-8DC9-B269285B6757}"/>
              </a:ext>
            </a:extLst>
          </p:cNvPr>
          <p:cNvPicPr>
            <a:picLocks noChangeAspect="1"/>
          </p:cNvPicPr>
          <p:nvPr/>
        </p:nvPicPr>
        <p:blipFill>
          <a:blip r:embed="rId11" cstate="print">
            <a:extLst>
              <a:ext uri="{28A0092B-C50C-407E-A947-70E740481C1C}">
                <a14:useLocalDpi xmlns:a14="http://schemas.microsoft.com/office/drawing/2010/main"/>
              </a:ext>
            </a:extLst>
          </a:blip>
          <a:stretch>
            <a:fillRect/>
          </a:stretch>
        </p:blipFill>
        <p:spPr>
          <a:xfrm>
            <a:off x="11007005" y="2307281"/>
            <a:ext cx="586560" cy="614152"/>
          </a:xfrm>
          <a:prstGeom prst="rect">
            <a:avLst/>
          </a:prstGeom>
        </p:spPr>
      </p:pic>
      <p:pic>
        <p:nvPicPr>
          <p:cNvPr id="16" name="Picture 15">
            <a:extLst>
              <a:ext uri="{FF2B5EF4-FFF2-40B4-BE49-F238E27FC236}">
                <a16:creationId xmlns:a16="http://schemas.microsoft.com/office/drawing/2014/main" id="{F32FE6C3-1074-4D8C-AB02-F17F8E79DE6B}"/>
              </a:ext>
            </a:extLst>
          </p:cNvPr>
          <p:cNvPicPr>
            <a:picLocks noChangeAspect="1"/>
          </p:cNvPicPr>
          <p:nvPr/>
        </p:nvPicPr>
        <p:blipFill>
          <a:blip r:embed="rId12" cstate="print">
            <a:extLst>
              <a:ext uri="{28A0092B-C50C-407E-A947-70E740481C1C}">
                <a14:useLocalDpi xmlns:a14="http://schemas.microsoft.com/office/drawing/2010/main"/>
              </a:ext>
            </a:extLst>
          </a:blip>
          <a:stretch>
            <a:fillRect/>
          </a:stretch>
        </p:blipFill>
        <p:spPr>
          <a:xfrm>
            <a:off x="10075835" y="3797067"/>
            <a:ext cx="766014" cy="766014"/>
          </a:xfrm>
          <a:prstGeom prst="rect">
            <a:avLst/>
          </a:prstGeom>
        </p:spPr>
      </p:pic>
      <p:pic>
        <p:nvPicPr>
          <p:cNvPr id="17" name="Picture 16">
            <a:extLst>
              <a:ext uri="{FF2B5EF4-FFF2-40B4-BE49-F238E27FC236}">
                <a16:creationId xmlns:a16="http://schemas.microsoft.com/office/drawing/2014/main" id="{31E07A71-2020-4566-BBF0-7A04B859A477}"/>
              </a:ext>
            </a:extLst>
          </p:cNvPr>
          <p:cNvPicPr>
            <a:picLocks noChangeAspect="1"/>
          </p:cNvPicPr>
          <p:nvPr/>
        </p:nvPicPr>
        <p:blipFill>
          <a:blip r:embed="rId13">
            <a:extLst>
              <a:ext uri="{28A0092B-C50C-407E-A947-70E740481C1C}">
                <a14:useLocalDpi xmlns:a14="http://schemas.microsoft.com/office/drawing/2010/main"/>
              </a:ext>
            </a:extLst>
          </a:blip>
          <a:stretch>
            <a:fillRect/>
          </a:stretch>
        </p:blipFill>
        <p:spPr>
          <a:xfrm>
            <a:off x="10655391" y="3187489"/>
            <a:ext cx="703228" cy="614152"/>
          </a:xfrm>
          <a:prstGeom prst="rect">
            <a:avLst/>
          </a:prstGeom>
        </p:spPr>
      </p:pic>
      <p:pic>
        <p:nvPicPr>
          <p:cNvPr id="18" name="Picture 17">
            <a:extLst>
              <a:ext uri="{FF2B5EF4-FFF2-40B4-BE49-F238E27FC236}">
                <a16:creationId xmlns:a16="http://schemas.microsoft.com/office/drawing/2014/main" id="{8F709B5A-6F7E-4680-9494-0A91BD55819A}"/>
              </a:ext>
            </a:extLst>
          </p:cNvPr>
          <p:cNvPicPr>
            <a:picLocks noChangeAspect="1"/>
          </p:cNvPicPr>
          <p:nvPr/>
        </p:nvPicPr>
        <p:blipFill>
          <a:blip r:embed="rId14">
            <a:extLst>
              <a:ext uri="{28A0092B-C50C-407E-A947-70E740481C1C}">
                <a14:useLocalDpi xmlns:a14="http://schemas.microsoft.com/office/drawing/2010/main"/>
              </a:ext>
            </a:extLst>
          </a:blip>
          <a:stretch>
            <a:fillRect/>
          </a:stretch>
        </p:blipFill>
        <p:spPr>
          <a:xfrm>
            <a:off x="9906518" y="1102756"/>
            <a:ext cx="760192" cy="638561"/>
          </a:xfrm>
          <a:prstGeom prst="rect">
            <a:avLst/>
          </a:prstGeom>
        </p:spPr>
      </p:pic>
      <p:pic>
        <p:nvPicPr>
          <p:cNvPr id="19" name="Picture 18">
            <a:extLst>
              <a:ext uri="{FF2B5EF4-FFF2-40B4-BE49-F238E27FC236}">
                <a16:creationId xmlns:a16="http://schemas.microsoft.com/office/drawing/2014/main" id="{A6483604-E95C-4A3D-9BA5-22BE98879445}"/>
              </a:ext>
            </a:extLst>
          </p:cNvPr>
          <p:cNvPicPr>
            <a:picLocks noChangeAspect="1"/>
          </p:cNvPicPr>
          <p:nvPr/>
        </p:nvPicPr>
        <p:blipFill>
          <a:blip r:embed="rId15">
            <a:extLst>
              <a:ext uri="{28A0092B-C50C-407E-A947-70E740481C1C}">
                <a14:useLocalDpi xmlns:a14="http://schemas.microsoft.com/office/drawing/2010/main"/>
              </a:ext>
            </a:extLst>
          </a:blip>
          <a:stretch>
            <a:fillRect/>
          </a:stretch>
        </p:blipFill>
        <p:spPr>
          <a:xfrm>
            <a:off x="10645815" y="1504718"/>
            <a:ext cx="693190" cy="586901"/>
          </a:xfrm>
          <a:prstGeom prst="rect">
            <a:avLst/>
          </a:prstGeom>
        </p:spPr>
      </p:pic>
      <p:pic>
        <p:nvPicPr>
          <p:cNvPr id="20" name="Picture 19">
            <a:extLst>
              <a:ext uri="{FF2B5EF4-FFF2-40B4-BE49-F238E27FC236}">
                <a16:creationId xmlns:a16="http://schemas.microsoft.com/office/drawing/2014/main" id="{EA107C59-FCC3-459F-9439-B0E94382FCF0}"/>
              </a:ext>
            </a:extLst>
          </p:cNvPr>
          <p:cNvPicPr>
            <a:picLocks noChangeAspect="1"/>
          </p:cNvPicPr>
          <p:nvPr/>
        </p:nvPicPr>
        <p:blipFill>
          <a:blip r:embed="rId16">
            <a:extLst>
              <a:ext uri="{28A0092B-C50C-407E-A947-70E740481C1C}">
                <a14:useLocalDpi xmlns:a14="http://schemas.microsoft.com/office/drawing/2010/main" val="0"/>
              </a:ext>
            </a:extLst>
          </a:blip>
          <a:stretch/>
        </p:blipFill>
        <p:spPr>
          <a:xfrm>
            <a:off x="3225791" y="3897826"/>
            <a:ext cx="755087" cy="673547"/>
          </a:xfrm>
          <a:prstGeom prst="rect">
            <a:avLst/>
          </a:prstGeom>
        </p:spPr>
      </p:pic>
      <p:pic>
        <p:nvPicPr>
          <p:cNvPr id="21" name="Picture 20">
            <a:extLst>
              <a:ext uri="{FF2B5EF4-FFF2-40B4-BE49-F238E27FC236}">
                <a16:creationId xmlns:a16="http://schemas.microsoft.com/office/drawing/2014/main" id="{6D7536E4-3262-40B1-8806-81CE810620B8}"/>
              </a:ext>
            </a:extLst>
          </p:cNvPr>
          <p:cNvPicPr>
            <a:picLocks noChangeAspect="1"/>
          </p:cNvPicPr>
          <p:nvPr/>
        </p:nvPicPr>
        <p:blipFill>
          <a:blip r:embed="rId17">
            <a:extLst>
              <a:ext uri="{28A0092B-C50C-407E-A947-70E740481C1C}">
                <a14:useLocalDpi xmlns:a14="http://schemas.microsoft.com/office/drawing/2010/main" val="0"/>
              </a:ext>
            </a:extLst>
          </a:blip>
          <a:stretch/>
        </p:blipFill>
        <p:spPr>
          <a:xfrm>
            <a:off x="2269957" y="3840883"/>
            <a:ext cx="799240" cy="799240"/>
          </a:xfrm>
          <a:prstGeom prst="rect">
            <a:avLst/>
          </a:prstGeom>
        </p:spPr>
      </p:pic>
      <p:pic>
        <p:nvPicPr>
          <p:cNvPr id="55" name="Picture 6" descr="Dynamics-365-logo - tecConsult GmbH">
            <a:extLst>
              <a:ext uri="{FF2B5EF4-FFF2-40B4-BE49-F238E27FC236}">
                <a16:creationId xmlns:a16="http://schemas.microsoft.com/office/drawing/2014/main" id="{6616E355-884E-4185-A9ED-E71CC71B4C3E}"/>
              </a:ext>
            </a:extLst>
          </p:cNvPr>
          <p:cNvPicPr>
            <a:picLocks noChangeAspect="1" noChangeArrowheads="1"/>
          </p:cNvPicPr>
          <p:nvPr/>
        </p:nvPicPr>
        <p:blipFill rotWithShape="1">
          <a:blip r:embed="rId18">
            <a:extLst>
              <a:ext uri="{28A0092B-C50C-407E-A947-70E740481C1C}">
                <a14:useLocalDpi xmlns:a14="http://schemas.microsoft.com/office/drawing/2010/main" val="0"/>
              </a:ext>
            </a:extLst>
          </a:blip>
          <a:srcRect r="60747"/>
          <a:stretch/>
        </p:blipFill>
        <p:spPr bwMode="auto">
          <a:xfrm>
            <a:off x="1320646" y="3786318"/>
            <a:ext cx="792717" cy="896564"/>
          </a:xfrm>
          <a:prstGeom prst="rect">
            <a:avLst/>
          </a:prstGeom>
          <a:noFill/>
          <a:extLst>
            <a:ext uri="{909E8E84-426E-40DD-AFC4-6F175D3DCCD1}">
              <a14:hiddenFill xmlns:a14="http://schemas.microsoft.com/office/drawing/2010/main">
                <a:solidFill>
                  <a:srgbClr val="FFFFFF"/>
                </a:solidFill>
              </a14:hiddenFill>
            </a:ext>
          </a:extLst>
        </p:spPr>
      </p:pic>
      <p:sp>
        <p:nvSpPr>
          <p:cNvPr id="57" name="TextBox 56">
            <a:extLst>
              <a:ext uri="{FF2B5EF4-FFF2-40B4-BE49-F238E27FC236}">
                <a16:creationId xmlns:a16="http://schemas.microsoft.com/office/drawing/2014/main" id="{C39E8581-4121-4188-B789-0D3A183665C4}"/>
              </a:ext>
            </a:extLst>
          </p:cNvPr>
          <p:cNvSpPr txBox="1"/>
          <p:nvPr/>
        </p:nvSpPr>
        <p:spPr>
          <a:xfrm>
            <a:off x="82979" y="4627800"/>
            <a:ext cx="7617233" cy="1554272"/>
          </a:xfrm>
          <a:prstGeom prst="rect">
            <a:avLst/>
          </a:prstGeom>
          <a:noFill/>
        </p:spPr>
        <p:txBody>
          <a:bodyPr wrap="square">
            <a:spAutoFit/>
          </a:bodyPr>
          <a:lstStyle/>
          <a:p>
            <a:pPr marL="285750" indent="-285750">
              <a:spcAft>
                <a:spcPts val="600"/>
              </a:spcAft>
              <a:buBlip>
                <a:blip r:embed="rId19"/>
              </a:buBlip>
            </a:pPr>
            <a:r>
              <a:rPr lang="en-GB" sz="2000" dirty="0">
                <a:solidFill>
                  <a:schemeClr val="tx1">
                    <a:lumMod val="75000"/>
                    <a:lumOff val="25000"/>
                  </a:schemeClr>
                </a:solidFill>
              </a:rPr>
              <a:t>Seamless integration in MS Dynamics 365</a:t>
            </a:r>
          </a:p>
          <a:p>
            <a:pPr marL="285750" indent="-285750">
              <a:spcAft>
                <a:spcPts val="600"/>
              </a:spcAft>
              <a:buBlip>
                <a:blip r:embed="rId19"/>
              </a:buBlip>
            </a:pPr>
            <a:r>
              <a:rPr lang="en-GB" sz="2000" dirty="0">
                <a:solidFill>
                  <a:schemeClr val="tx1">
                    <a:lumMod val="75000"/>
                    <a:lumOff val="25000"/>
                  </a:schemeClr>
                </a:solidFill>
              </a:rPr>
              <a:t>D365 Customer Engagement, Business Central and Operations </a:t>
            </a:r>
          </a:p>
          <a:p>
            <a:pPr marL="285750" indent="-285750">
              <a:spcAft>
                <a:spcPts val="600"/>
              </a:spcAft>
              <a:buBlip>
                <a:blip r:embed="rId19"/>
              </a:buBlip>
            </a:pPr>
            <a:r>
              <a:rPr lang="en-GB" sz="2000" dirty="0">
                <a:solidFill>
                  <a:schemeClr val="tx1">
                    <a:lumMod val="75000"/>
                    <a:lumOff val="25000"/>
                  </a:schemeClr>
                </a:solidFill>
              </a:rPr>
              <a:t>Use business logic and permissions</a:t>
            </a:r>
          </a:p>
          <a:p>
            <a:pPr marL="285750" indent="-285750">
              <a:spcAft>
                <a:spcPts val="600"/>
              </a:spcAft>
              <a:buBlip>
                <a:blip r:embed="rId19"/>
              </a:buBlip>
            </a:pPr>
            <a:r>
              <a:rPr lang="en-GB" sz="2000" dirty="0">
                <a:solidFill>
                  <a:schemeClr val="tx1">
                    <a:lumMod val="75000"/>
                    <a:lumOff val="25000"/>
                  </a:schemeClr>
                </a:solidFill>
              </a:rPr>
              <a:t>Connect to external data sources</a:t>
            </a:r>
          </a:p>
        </p:txBody>
      </p:sp>
      <p:sp>
        <p:nvSpPr>
          <p:cNvPr id="59" name="Rechteck 3">
            <a:extLst>
              <a:ext uri="{FF2B5EF4-FFF2-40B4-BE49-F238E27FC236}">
                <a16:creationId xmlns:a16="http://schemas.microsoft.com/office/drawing/2014/main" id="{4F37AA66-B9E2-4D0E-9202-FCB57556920F}"/>
              </a:ext>
            </a:extLst>
          </p:cNvPr>
          <p:cNvSpPr/>
          <p:nvPr/>
        </p:nvSpPr>
        <p:spPr>
          <a:xfrm>
            <a:off x="1" y="6210000"/>
            <a:ext cx="12191999" cy="648000"/>
          </a:xfrm>
          <a:prstGeom prst="rect">
            <a:avLst/>
          </a:prstGeom>
          <a:solidFill>
            <a:srgbClr val="00A300"/>
          </a:solidFill>
          <a:effectLst/>
          <a:scene3d>
            <a:camera prst="orthographicFront"/>
            <a:lightRig rig="threePt" dir="t"/>
          </a:scene3d>
          <a:sp3d/>
        </p:spPr>
        <p:txBody>
          <a:bodyPr wrap="square">
            <a:spAutoFit/>
            <a:scene3d>
              <a:camera prst="orthographicFront"/>
              <a:lightRig rig="flat" dir="t">
                <a:rot lat="0" lon="0" rev="18900000"/>
              </a:lightRig>
            </a:scene3d>
            <a:sp3d contourW="12700" prstMaterial="powder">
              <a:extrusionClr>
                <a:srgbClr val="00A300"/>
              </a:extrusionClr>
              <a:contourClr>
                <a:srgbClr val="00A300"/>
              </a:contourClr>
            </a:sp3d>
          </a:bodyPr>
          <a:lstStyle/>
          <a:p>
            <a:pPr algn="ctr"/>
            <a:r>
              <a:rPr lang="en-GB" sz="3200" b="1" dirty="0">
                <a:ln/>
                <a:solidFill>
                  <a:schemeClr val="bg1"/>
                </a:solidFill>
                <a:cs typeface="DIN-Medium"/>
              </a:rPr>
              <a:t>… intelligent documents from D365 CE |CRM, BC | NAV, FO | AX</a:t>
            </a:r>
          </a:p>
        </p:txBody>
      </p:sp>
      <p:sp>
        <p:nvSpPr>
          <p:cNvPr id="61" name="Rechteck 20">
            <a:extLst>
              <a:ext uri="{FF2B5EF4-FFF2-40B4-BE49-F238E27FC236}">
                <a16:creationId xmlns:a16="http://schemas.microsoft.com/office/drawing/2014/main" id="{7D2D09FB-6437-4712-82C9-DEB59D521D65}"/>
              </a:ext>
            </a:extLst>
          </p:cNvPr>
          <p:cNvSpPr/>
          <p:nvPr/>
        </p:nvSpPr>
        <p:spPr>
          <a:xfrm>
            <a:off x="0" y="0"/>
            <a:ext cx="5634902" cy="646331"/>
          </a:xfrm>
          <a:prstGeom prst="rect">
            <a:avLst/>
          </a:prstGeom>
          <a:solidFill>
            <a:srgbClr val="00A300"/>
          </a:solidFill>
          <a:scene3d>
            <a:camera prst="orthographicFront"/>
            <a:lightRig rig="threePt" dir="t"/>
          </a:scene3d>
        </p:spPr>
        <p:txBody>
          <a:bodyPr wrap="square">
            <a:spAutoFit/>
            <a:scene3d>
              <a:camera prst="orthographicFront"/>
              <a:lightRig rig="flat" dir="t">
                <a:rot lat="0" lon="0" rev="18900000"/>
              </a:lightRig>
            </a:scene3d>
            <a:sp3d contourW="12700" prstMaterial="powder">
              <a:extrusionClr>
                <a:srgbClr val="00A300"/>
              </a:extrusionClr>
              <a:contourClr>
                <a:srgbClr val="00A300"/>
              </a:contourClr>
            </a:sp3d>
          </a:bodyPr>
          <a:lstStyle/>
          <a:p>
            <a:pPr algn="ctr"/>
            <a:r>
              <a:rPr lang="en-GB" sz="3600" b="1" dirty="0">
                <a:solidFill>
                  <a:schemeClr val="bg1"/>
                </a:solidFill>
              </a:rPr>
              <a:t>Create, archive and send …</a:t>
            </a:r>
            <a:endParaRPr lang="de-DE" sz="3600" b="1" dirty="0">
              <a:solidFill>
                <a:schemeClr val="bg1"/>
              </a:solidFill>
              <a:cs typeface="DIN-Medium"/>
            </a:endParaRPr>
          </a:p>
        </p:txBody>
      </p:sp>
      <p:pic>
        <p:nvPicPr>
          <p:cNvPr id="63" name="Grafik 23">
            <a:extLst>
              <a:ext uri="{FF2B5EF4-FFF2-40B4-BE49-F238E27FC236}">
                <a16:creationId xmlns:a16="http://schemas.microsoft.com/office/drawing/2014/main" id="{28C5D793-986A-4954-BE0B-CAB31013E239}"/>
              </a:ext>
            </a:extLst>
          </p:cNvPr>
          <p:cNvPicPr>
            <a:picLocks noChangeAspect="1"/>
          </p:cNvPicPr>
          <p:nvPr/>
        </p:nvPicPr>
        <p:blipFill>
          <a:blip r:embed="rId20">
            <a:extLst>
              <a:ext uri="{28A0092B-C50C-407E-A947-70E740481C1C}">
                <a14:useLocalDpi xmlns:a14="http://schemas.microsoft.com/office/drawing/2010/main"/>
              </a:ext>
            </a:extLst>
          </a:blip>
          <a:stretch>
            <a:fillRect/>
          </a:stretch>
        </p:blipFill>
        <p:spPr>
          <a:xfrm>
            <a:off x="9232026" y="1175306"/>
            <a:ext cx="526468" cy="526468"/>
          </a:xfrm>
          <a:prstGeom prst="rect">
            <a:avLst/>
          </a:prstGeom>
        </p:spPr>
      </p:pic>
      <p:pic>
        <p:nvPicPr>
          <p:cNvPr id="65" name="Grafik 1">
            <a:extLst>
              <a:ext uri="{FF2B5EF4-FFF2-40B4-BE49-F238E27FC236}">
                <a16:creationId xmlns:a16="http://schemas.microsoft.com/office/drawing/2014/main" id="{6967679A-BDB8-4EFD-8F34-2E91772CDDE1}"/>
              </a:ext>
            </a:extLst>
          </p:cNvPr>
          <p:cNvPicPr>
            <a:picLocks noChangeAspect="1"/>
          </p:cNvPicPr>
          <p:nvPr/>
        </p:nvPicPr>
        <p:blipFill rotWithShape="1">
          <a:blip r:embed="rId21" cstate="hqprint">
            <a:extLst>
              <a:ext uri="{28A0092B-C50C-407E-A947-70E740481C1C}">
                <a14:useLocalDpi xmlns:a14="http://schemas.microsoft.com/office/drawing/2010/main"/>
              </a:ext>
            </a:extLst>
          </a:blip>
          <a:srcRect/>
          <a:stretch/>
        </p:blipFill>
        <p:spPr>
          <a:xfrm>
            <a:off x="6990951" y="1124415"/>
            <a:ext cx="1464556" cy="580412"/>
          </a:xfrm>
          <a:prstGeom prst="rect">
            <a:avLst/>
          </a:prstGeom>
        </p:spPr>
      </p:pic>
    </p:spTree>
    <p:extLst>
      <p:ext uri="{BB962C8B-B14F-4D97-AF65-F5344CB8AC3E}">
        <p14:creationId xmlns:p14="http://schemas.microsoft.com/office/powerpoint/2010/main" val="20248484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hteck 20">
            <a:extLst>
              <a:ext uri="{FF2B5EF4-FFF2-40B4-BE49-F238E27FC236}">
                <a16:creationId xmlns:a16="http://schemas.microsoft.com/office/drawing/2014/main" id="{A26A339A-DDB2-43C7-B4A4-BF393F711FA6}"/>
              </a:ext>
            </a:extLst>
          </p:cNvPr>
          <p:cNvSpPr/>
          <p:nvPr/>
        </p:nvSpPr>
        <p:spPr>
          <a:xfrm>
            <a:off x="0" y="6210000"/>
            <a:ext cx="12192000" cy="648000"/>
          </a:xfrm>
          <a:prstGeom prst="rect">
            <a:avLst/>
          </a:prstGeom>
          <a:solidFill>
            <a:srgbClr val="00A300"/>
          </a:solidFill>
          <a:scene3d>
            <a:camera prst="orthographicFront"/>
            <a:lightRig rig="threePt" dir="t"/>
          </a:scene3d>
        </p:spPr>
        <p:txBody>
          <a:bodyPr wrap="square">
            <a:spAutoFit/>
            <a:scene3d>
              <a:camera prst="orthographicFront"/>
              <a:lightRig rig="flat" dir="t">
                <a:rot lat="0" lon="0" rev="18900000"/>
              </a:lightRig>
            </a:scene3d>
            <a:sp3d contourW="12700" prstMaterial="powder">
              <a:extrusionClr>
                <a:srgbClr val="00A300"/>
              </a:extrusionClr>
              <a:contourClr>
                <a:srgbClr val="00A300"/>
              </a:contourClr>
            </a:sp3d>
          </a:bodyPr>
          <a:lstStyle/>
          <a:p>
            <a:pPr algn="ctr"/>
            <a:r>
              <a:rPr lang="en-GB" sz="3600" b="1" dirty="0">
                <a:solidFill>
                  <a:schemeClr val="bg1"/>
                </a:solidFill>
                <a:cs typeface="DIN-Medium"/>
              </a:rPr>
              <a:t>dox42 Document Automation!</a:t>
            </a:r>
          </a:p>
          <a:p>
            <a:pPr algn="ctr"/>
            <a:endParaRPr lang="de-DE" sz="3600" b="1" dirty="0">
              <a:solidFill>
                <a:schemeClr val="bg1"/>
              </a:solidFill>
              <a:cs typeface="DIN-Medium"/>
            </a:endParaRPr>
          </a:p>
        </p:txBody>
      </p:sp>
      <p:pic>
        <p:nvPicPr>
          <p:cNvPr id="3" name="Picture 2">
            <a:extLst>
              <a:ext uri="{FF2B5EF4-FFF2-40B4-BE49-F238E27FC236}">
                <a16:creationId xmlns:a16="http://schemas.microsoft.com/office/drawing/2014/main" id="{D4C230A1-2846-4D14-8FFD-D4738B8941D5}"/>
              </a:ext>
            </a:extLst>
          </p:cNvPr>
          <p:cNvPicPr>
            <a:picLocks noChangeAspect="1"/>
          </p:cNvPicPr>
          <p:nvPr/>
        </p:nvPicPr>
        <p:blipFill>
          <a:blip r:embed="rId3"/>
          <a:stretch>
            <a:fillRect/>
          </a:stretch>
        </p:blipFill>
        <p:spPr>
          <a:xfrm>
            <a:off x="1412698" y="641827"/>
            <a:ext cx="1257300" cy="923925"/>
          </a:xfrm>
          <a:prstGeom prst="rect">
            <a:avLst/>
          </a:prstGeom>
        </p:spPr>
      </p:pic>
      <p:pic>
        <p:nvPicPr>
          <p:cNvPr id="5" name="Picture 4">
            <a:extLst>
              <a:ext uri="{FF2B5EF4-FFF2-40B4-BE49-F238E27FC236}">
                <a16:creationId xmlns:a16="http://schemas.microsoft.com/office/drawing/2014/main" id="{154302EE-4F7B-4268-917C-F509D6C9DC99}"/>
              </a:ext>
            </a:extLst>
          </p:cNvPr>
          <p:cNvPicPr>
            <a:picLocks noChangeAspect="1"/>
          </p:cNvPicPr>
          <p:nvPr/>
        </p:nvPicPr>
        <p:blipFill>
          <a:blip r:embed="rId4"/>
          <a:stretch>
            <a:fillRect/>
          </a:stretch>
        </p:blipFill>
        <p:spPr>
          <a:xfrm>
            <a:off x="4049340" y="622777"/>
            <a:ext cx="1504950" cy="962025"/>
          </a:xfrm>
          <a:prstGeom prst="rect">
            <a:avLst/>
          </a:prstGeom>
        </p:spPr>
      </p:pic>
      <p:pic>
        <p:nvPicPr>
          <p:cNvPr id="11" name="Picture 10">
            <a:extLst>
              <a:ext uri="{FF2B5EF4-FFF2-40B4-BE49-F238E27FC236}">
                <a16:creationId xmlns:a16="http://schemas.microsoft.com/office/drawing/2014/main" id="{92050A52-B4A4-4EBC-AD47-222B644EACDE}"/>
              </a:ext>
            </a:extLst>
          </p:cNvPr>
          <p:cNvPicPr>
            <a:picLocks noChangeAspect="1"/>
          </p:cNvPicPr>
          <p:nvPr/>
        </p:nvPicPr>
        <p:blipFill>
          <a:blip r:embed="rId5"/>
          <a:stretch>
            <a:fillRect/>
          </a:stretch>
        </p:blipFill>
        <p:spPr>
          <a:xfrm>
            <a:off x="6886160" y="645926"/>
            <a:ext cx="1266825" cy="914400"/>
          </a:xfrm>
          <a:prstGeom prst="rect">
            <a:avLst/>
          </a:prstGeom>
        </p:spPr>
      </p:pic>
      <p:pic>
        <p:nvPicPr>
          <p:cNvPr id="13" name="Picture 12">
            <a:extLst>
              <a:ext uri="{FF2B5EF4-FFF2-40B4-BE49-F238E27FC236}">
                <a16:creationId xmlns:a16="http://schemas.microsoft.com/office/drawing/2014/main" id="{34871050-AC5C-4961-B1E5-4CBB993DF8D1}"/>
              </a:ext>
            </a:extLst>
          </p:cNvPr>
          <p:cNvPicPr>
            <a:picLocks noChangeAspect="1"/>
          </p:cNvPicPr>
          <p:nvPr/>
        </p:nvPicPr>
        <p:blipFill>
          <a:blip r:embed="rId6"/>
          <a:stretch>
            <a:fillRect/>
          </a:stretch>
        </p:blipFill>
        <p:spPr>
          <a:xfrm>
            <a:off x="9748258" y="603727"/>
            <a:ext cx="1066800" cy="1000125"/>
          </a:xfrm>
          <a:prstGeom prst="rect">
            <a:avLst/>
          </a:prstGeom>
        </p:spPr>
      </p:pic>
      <p:pic>
        <p:nvPicPr>
          <p:cNvPr id="15" name="Picture 14">
            <a:extLst>
              <a:ext uri="{FF2B5EF4-FFF2-40B4-BE49-F238E27FC236}">
                <a16:creationId xmlns:a16="http://schemas.microsoft.com/office/drawing/2014/main" id="{AFDFE761-B0FE-480D-8E7B-A8618F82897F}"/>
              </a:ext>
            </a:extLst>
          </p:cNvPr>
          <p:cNvPicPr>
            <a:picLocks noChangeAspect="1"/>
          </p:cNvPicPr>
          <p:nvPr/>
        </p:nvPicPr>
        <p:blipFill>
          <a:blip r:embed="rId7"/>
          <a:stretch>
            <a:fillRect/>
          </a:stretch>
        </p:blipFill>
        <p:spPr>
          <a:xfrm>
            <a:off x="1512711" y="2710213"/>
            <a:ext cx="1057275" cy="914400"/>
          </a:xfrm>
          <a:prstGeom prst="rect">
            <a:avLst/>
          </a:prstGeom>
        </p:spPr>
      </p:pic>
      <p:pic>
        <p:nvPicPr>
          <p:cNvPr id="17" name="Picture 16">
            <a:extLst>
              <a:ext uri="{FF2B5EF4-FFF2-40B4-BE49-F238E27FC236}">
                <a16:creationId xmlns:a16="http://schemas.microsoft.com/office/drawing/2014/main" id="{83FB869B-593E-4761-B17D-7DE4E75762A3}"/>
              </a:ext>
            </a:extLst>
          </p:cNvPr>
          <p:cNvPicPr>
            <a:picLocks noChangeAspect="1"/>
          </p:cNvPicPr>
          <p:nvPr/>
        </p:nvPicPr>
        <p:blipFill>
          <a:blip r:embed="rId8"/>
          <a:stretch>
            <a:fillRect/>
          </a:stretch>
        </p:blipFill>
        <p:spPr>
          <a:xfrm>
            <a:off x="4220790" y="2677956"/>
            <a:ext cx="1162050" cy="942975"/>
          </a:xfrm>
          <a:prstGeom prst="rect">
            <a:avLst/>
          </a:prstGeom>
        </p:spPr>
      </p:pic>
      <p:pic>
        <p:nvPicPr>
          <p:cNvPr id="19" name="Picture 18">
            <a:extLst>
              <a:ext uri="{FF2B5EF4-FFF2-40B4-BE49-F238E27FC236}">
                <a16:creationId xmlns:a16="http://schemas.microsoft.com/office/drawing/2014/main" id="{5AD4D27C-690E-4E8A-9C75-8CDCDE192849}"/>
              </a:ext>
            </a:extLst>
          </p:cNvPr>
          <p:cNvPicPr>
            <a:picLocks noChangeAspect="1"/>
          </p:cNvPicPr>
          <p:nvPr/>
        </p:nvPicPr>
        <p:blipFill>
          <a:blip r:embed="rId9"/>
          <a:stretch>
            <a:fillRect/>
          </a:stretch>
        </p:blipFill>
        <p:spPr>
          <a:xfrm>
            <a:off x="7009985" y="2609595"/>
            <a:ext cx="1019175" cy="1009650"/>
          </a:xfrm>
          <a:prstGeom prst="rect">
            <a:avLst/>
          </a:prstGeom>
        </p:spPr>
      </p:pic>
      <p:pic>
        <p:nvPicPr>
          <p:cNvPr id="21" name="Picture 20">
            <a:extLst>
              <a:ext uri="{FF2B5EF4-FFF2-40B4-BE49-F238E27FC236}">
                <a16:creationId xmlns:a16="http://schemas.microsoft.com/office/drawing/2014/main" id="{79858409-300D-47EE-9E34-C86805D515F0}"/>
              </a:ext>
            </a:extLst>
          </p:cNvPr>
          <p:cNvPicPr>
            <a:picLocks noChangeAspect="1"/>
          </p:cNvPicPr>
          <p:nvPr/>
        </p:nvPicPr>
        <p:blipFill>
          <a:blip r:embed="rId10"/>
          <a:stretch>
            <a:fillRect/>
          </a:stretch>
        </p:blipFill>
        <p:spPr>
          <a:xfrm>
            <a:off x="9710158" y="2595375"/>
            <a:ext cx="1143000" cy="981075"/>
          </a:xfrm>
          <a:prstGeom prst="rect">
            <a:avLst/>
          </a:prstGeom>
        </p:spPr>
      </p:pic>
      <p:pic>
        <p:nvPicPr>
          <p:cNvPr id="23" name="Picture 22">
            <a:extLst>
              <a:ext uri="{FF2B5EF4-FFF2-40B4-BE49-F238E27FC236}">
                <a16:creationId xmlns:a16="http://schemas.microsoft.com/office/drawing/2014/main" id="{4D084833-DF76-45A9-8AC1-33B49ACA96C8}"/>
              </a:ext>
            </a:extLst>
          </p:cNvPr>
          <p:cNvPicPr>
            <a:picLocks noChangeAspect="1"/>
          </p:cNvPicPr>
          <p:nvPr/>
        </p:nvPicPr>
        <p:blipFill>
          <a:blip r:embed="rId11"/>
          <a:stretch>
            <a:fillRect/>
          </a:stretch>
        </p:blipFill>
        <p:spPr>
          <a:xfrm>
            <a:off x="1536523" y="4561078"/>
            <a:ext cx="1009650" cy="828675"/>
          </a:xfrm>
          <a:prstGeom prst="rect">
            <a:avLst/>
          </a:prstGeom>
        </p:spPr>
      </p:pic>
      <p:pic>
        <p:nvPicPr>
          <p:cNvPr id="25" name="Picture 24">
            <a:extLst>
              <a:ext uri="{FF2B5EF4-FFF2-40B4-BE49-F238E27FC236}">
                <a16:creationId xmlns:a16="http://schemas.microsoft.com/office/drawing/2014/main" id="{0B7B9D64-B459-4398-96AE-ABBD42FD1765}"/>
              </a:ext>
            </a:extLst>
          </p:cNvPr>
          <p:cNvPicPr>
            <a:picLocks noChangeAspect="1"/>
          </p:cNvPicPr>
          <p:nvPr/>
        </p:nvPicPr>
        <p:blipFill>
          <a:blip r:embed="rId12"/>
          <a:stretch>
            <a:fillRect/>
          </a:stretch>
        </p:blipFill>
        <p:spPr>
          <a:xfrm>
            <a:off x="4273178" y="4486811"/>
            <a:ext cx="1057275" cy="895350"/>
          </a:xfrm>
          <a:prstGeom prst="rect">
            <a:avLst/>
          </a:prstGeom>
        </p:spPr>
      </p:pic>
      <p:pic>
        <p:nvPicPr>
          <p:cNvPr id="27" name="Picture 26">
            <a:extLst>
              <a:ext uri="{FF2B5EF4-FFF2-40B4-BE49-F238E27FC236}">
                <a16:creationId xmlns:a16="http://schemas.microsoft.com/office/drawing/2014/main" id="{137C9861-235F-4A50-B415-3B8FFF9E377A}"/>
              </a:ext>
            </a:extLst>
          </p:cNvPr>
          <p:cNvPicPr>
            <a:picLocks noChangeAspect="1"/>
          </p:cNvPicPr>
          <p:nvPr/>
        </p:nvPicPr>
        <p:blipFill>
          <a:blip r:embed="rId13"/>
          <a:stretch>
            <a:fillRect/>
          </a:stretch>
        </p:blipFill>
        <p:spPr>
          <a:xfrm>
            <a:off x="7029035" y="4460563"/>
            <a:ext cx="981075" cy="942975"/>
          </a:xfrm>
          <a:prstGeom prst="rect">
            <a:avLst/>
          </a:prstGeom>
        </p:spPr>
      </p:pic>
      <p:pic>
        <p:nvPicPr>
          <p:cNvPr id="29" name="Picture 28">
            <a:extLst>
              <a:ext uri="{FF2B5EF4-FFF2-40B4-BE49-F238E27FC236}">
                <a16:creationId xmlns:a16="http://schemas.microsoft.com/office/drawing/2014/main" id="{E29DC1A2-78C0-46C7-85E0-09C37EEBB024}"/>
              </a:ext>
            </a:extLst>
          </p:cNvPr>
          <p:cNvPicPr>
            <a:picLocks noChangeAspect="1"/>
          </p:cNvPicPr>
          <p:nvPr/>
        </p:nvPicPr>
        <p:blipFill>
          <a:blip r:embed="rId14"/>
          <a:stretch>
            <a:fillRect/>
          </a:stretch>
        </p:blipFill>
        <p:spPr>
          <a:xfrm>
            <a:off x="9795883" y="4506641"/>
            <a:ext cx="971550" cy="847725"/>
          </a:xfrm>
          <a:prstGeom prst="rect">
            <a:avLst/>
          </a:prstGeom>
        </p:spPr>
      </p:pic>
      <p:sp>
        <p:nvSpPr>
          <p:cNvPr id="33" name="TextBox 32">
            <a:extLst>
              <a:ext uri="{FF2B5EF4-FFF2-40B4-BE49-F238E27FC236}">
                <a16:creationId xmlns:a16="http://schemas.microsoft.com/office/drawing/2014/main" id="{CDDCAE87-354F-4BCF-B547-546E11ED97AD}"/>
              </a:ext>
            </a:extLst>
          </p:cNvPr>
          <p:cNvSpPr txBox="1"/>
          <p:nvPr/>
        </p:nvSpPr>
        <p:spPr>
          <a:xfrm>
            <a:off x="695855" y="1692415"/>
            <a:ext cx="2690986" cy="523220"/>
          </a:xfrm>
          <a:prstGeom prst="rect">
            <a:avLst/>
          </a:prstGeom>
          <a:noFill/>
        </p:spPr>
        <p:txBody>
          <a:bodyPr wrap="square">
            <a:spAutoFit/>
          </a:bodyPr>
          <a:lstStyle/>
          <a:p>
            <a:pPr algn="ctr"/>
            <a:r>
              <a:rPr lang="en-US" sz="1400" b="1" i="0" dirty="0">
                <a:solidFill>
                  <a:srgbClr val="00A300"/>
                </a:solidFill>
                <a:effectLst/>
              </a:rPr>
              <a:t>Template design in MS Word, Excel, PowerPoint</a:t>
            </a:r>
          </a:p>
        </p:txBody>
      </p:sp>
      <p:sp>
        <p:nvSpPr>
          <p:cNvPr id="35" name="TextBox 34">
            <a:extLst>
              <a:ext uri="{FF2B5EF4-FFF2-40B4-BE49-F238E27FC236}">
                <a16:creationId xmlns:a16="http://schemas.microsoft.com/office/drawing/2014/main" id="{6CCE1F37-4C9C-40C2-91F3-DD484382935D}"/>
              </a:ext>
            </a:extLst>
          </p:cNvPr>
          <p:cNvSpPr txBox="1"/>
          <p:nvPr/>
        </p:nvSpPr>
        <p:spPr>
          <a:xfrm>
            <a:off x="3899301" y="1800137"/>
            <a:ext cx="1805028" cy="307777"/>
          </a:xfrm>
          <a:prstGeom prst="rect">
            <a:avLst/>
          </a:prstGeom>
          <a:noFill/>
        </p:spPr>
        <p:txBody>
          <a:bodyPr wrap="square">
            <a:spAutoFit/>
          </a:bodyPr>
          <a:lstStyle/>
          <a:p>
            <a:pPr algn="ctr"/>
            <a:r>
              <a:rPr lang="de-AT" sz="1400" b="1" i="0" dirty="0">
                <a:solidFill>
                  <a:srgbClr val="00A300"/>
                </a:solidFill>
                <a:effectLst/>
              </a:rPr>
              <a:t>Many output formats </a:t>
            </a:r>
          </a:p>
        </p:txBody>
      </p:sp>
      <p:sp>
        <p:nvSpPr>
          <p:cNvPr id="37" name="TextBox 36">
            <a:extLst>
              <a:ext uri="{FF2B5EF4-FFF2-40B4-BE49-F238E27FC236}">
                <a16:creationId xmlns:a16="http://schemas.microsoft.com/office/drawing/2014/main" id="{85E6AF43-9B10-4CD0-99BB-B4A20AFAD7A9}"/>
              </a:ext>
            </a:extLst>
          </p:cNvPr>
          <p:cNvSpPr txBox="1"/>
          <p:nvPr/>
        </p:nvSpPr>
        <p:spPr>
          <a:xfrm>
            <a:off x="6303247" y="1800137"/>
            <a:ext cx="2432650" cy="307777"/>
          </a:xfrm>
          <a:prstGeom prst="rect">
            <a:avLst/>
          </a:prstGeom>
          <a:noFill/>
        </p:spPr>
        <p:txBody>
          <a:bodyPr wrap="square">
            <a:spAutoFit/>
          </a:bodyPr>
          <a:lstStyle/>
          <a:p>
            <a:pPr algn="ctr"/>
            <a:r>
              <a:rPr lang="de-AT" sz="1400" b="1" i="0" dirty="0">
                <a:solidFill>
                  <a:srgbClr val="00A300"/>
                </a:solidFill>
                <a:effectLst/>
              </a:rPr>
              <a:t>Flexible system </a:t>
            </a:r>
            <a:r>
              <a:rPr lang="de-AT" sz="1400" b="1" dirty="0">
                <a:solidFill>
                  <a:srgbClr val="00A300"/>
                </a:solidFill>
              </a:rPr>
              <a:t>i</a:t>
            </a:r>
            <a:r>
              <a:rPr lang="de-AT" sz="1400" b="1" i="0" dirty="0">
                <a:solidFill>
                  <a:srgbClr val="00A300"/>
                </a:solidFill>
                <a:effectLst/>
              </a:rPr>
              <a:t>ntegration</a:t>
            </a:r>
          </a:p>
        </p:txBody>
      </p:sp>
      <p:sp>
        <p:nvSpPr>
          <p:cNvPr id="39" name="TextBox 38">
            <a:extLst>
              <a:ext uri="{FF2B5EF4-FFF2-40B4-BE49-F238E27FC236}">
                <a16:creationId xmlns:a16="http://schemas.microsoft.com/office/drawing/2014/main" id="{052B2ADD-E672-4D68-B8CC-EEFF45DB89DA}"/>
              </a:ext>
            </a:extLst>
          </p:cNvPr>
          <p:cNvSpPr txBox="1"/>
          <p:nvPr/>
        </p:nvSpPr>
        <p:spPr>
          <a:xfrm>
            <a:off x="8742861" y="1800137"/>
            <a:ext cx="3077594" cy="307777"/>
          </a:xfrm>
          <a:prstGeom prst="rect">
            <a:avLst/>
          </a:prstGeom>
          <a:noFill/>
        </p:spPr>
        <p:txBody>
          <a:bodyPr wrap="square">
            <a:spAutoFit/>
          </a:bodyPr>
          <a:lstStyle/>
          <a:p>
            <a:pPr algn="ctr"/>
            <a:r>
              <a:rPr lang="de-AT" sz="1400" b="1" i="0" dirty="0">
                <a:solidFill>
                  <a:srgbClr val="00A300"/>
                </a:solidFill>
                <a:effectLst/>
              </a:rPr>
              <a:t>Strong support through communities</a:t>
            </a:r>
          </a:p>
        </p:txBody>
      </p:sp>
      <p:sp>
        <p:nvSpPr>
          <p:cNvPr id="41" name="TextBox 40">
            <a:extLst>
              <a:ext uri="{FF2B5EF4-FFF2-40B4-BE49-F238E27FC236}">
                <a16:creationId xmlns:a16="http://schemas.microsoft.com/office/drawing/2014/main" id="{21FE3768-9C05-4474-AA2C-2D1B370622F8}"/>
              </a:ext>
            </a:extLst>
          </p:cNvPr>
          <p:cNvSpPr txBox="1"/>
          <p:nvPr/>
        </p:nvSpPr>
        <p:spPr>
          <a:xfrm>
            <a:off x="695856" y="3625718"/>
            <a:ext cx="2690985" cy="307777"/>
          </a:xfrm>
          <a:prstGeom prst="rect">
            <a:avLst/>
          </a:prstGeom>
          <a:noFill/>
        </p:spPr>
        <p:txBody>
          <a:bodyPr wrap="square">
            <a:spAutoFit/>
          </a:bodyPr>
          <a:lstStyle/>
          <a:p>
            <a:pPr algn="ctr"/>
            <a:r>
              <a:rPr lang="en-US" sz="1400" b="1" i="0" dirty="0">
                <a:solidFill>
                  <a:srgbClr val="00A300"/>
                </a:solidFill>
                <a:effectLst/>
              </a:rPr>
              <a:t>Secure in the Cloud with dox42</a:t>
            </a:r>
          </a:p>
        </p:txBody>
      </p:sp>
      <p:sp>
        <p:nvSpPr>
          <p:cNvPr id="43" name="TextBox 42">
            <a:extLst>
              <a:ext uri="{FF2B5EF4-FFF2-40B4-BE49-F238E27FC236}">
                <a16:creationId xmlns:a16="http://schemas.microsoft.com/office/drawing/2014/main" id="{78458A41-9422-4F9B-90D1-662016335A56}"/>
              </a:ext>
            </a:extLst>
          </p:cNvPr>
          <p:cNvSpPr txBox="1"/>
          <p:nvPr/>
        </p:nvSpPr>
        <p:spPr>
          <a:xfrm>
            <a:off x="3341507" y="3625718"/>
            <a:ext cx="2920616" cy="307777"/>
          </a:xfrm>
          <a:prstGeom prst="rect">
            <a:avLst/>
          </a:prstGeom>
          <a:noFill/>
        </p:spPr>
        <p:txBody>
          <a:bodyPr wrap="square">
            <a:spAutoFit/>
          </a:bodyPr>
          <a:lstStyle/>
          <a:p>
            <a:pPr algn="ctr"/>
            <a:r>
              <a:rPr lang="de-AT" sz="1400" b="1" i="0" dirty="0">
                <a:solidFill>
                  <a:srgbClr val="00A300"/>
                </a:solidFill>
                <a:effectLst/>
              </a:rPr>
              <a:t>Intelligent high quality documents</a:t>
            </a:r>
          </a:p>
        </p:txBody>
      </p:sp>
      <p:sp>
        <p:nvSpPr>
          <p:cNvPr id="45" name="TextBox 44">
            <a:extLst>
              <a:ext uri="{FF2B5EF4-FFF2-40B4-BE49-F238E27FC236}">
                <a16:creationId xmlns:a16="http://schemas.microsoft.com/office/drawing/2014/main" id="{15EB1CAF-EE8E-462E-8775-F95996D4DB20}"/>
              </a:ext>
            </a:extLst>
          </p:cNvPr>
          <p:cNvSpPr txBox="1"/>
          <p:nvPr/>
        </p:nvSpPr>
        <p:spPr>
          <a:xfrm>
            <a:off x="6174080" y="3625718"/>
            <a:ext cx="2690985" cy="307777"/>
          </a:xfrm>
          <a:prstGeom prst="rect">
            <a:avLst/>
          </a:prstGeom>
          <a:noFill/>
        </p:spPr>
        <p:txBody>
          <a:bodyPr wrap="square">
            <a:spAutoFit/>
          </a:bodyPr>
          <a:lstStyle/>
          <a:p>
            <a:pPr algn="ctr"/>
            <a:r>
              <a:rPr lang="de-AT" sz="1400" b="1" i="0" dirty="0">
                <a:solidFill>
                  <a:srgbClr val="00A300"/>
                </a:solidFill>
                <a:effectLst/>
              </a:rPr>
              <a:t>Up-to-date corporate </a:t>
            </a:r>
            <a:r>
              <a:rPr lang="de-AT" sz="1400" b="1" dirty="0">
                <a:solidFill>
                  <a:srgbClr val="00A300"/>
                </a:solidFill>
              </a:rPr>
              <a:t>d</a:t>
            </a:r>
            <a:r>
              <a:rPr lang="de-AT" sz="1400" b="1" i="0" dirty="0">
                <a:solidFill>
                  <a:srgbClr val="00A300"/>
                </a:solidFill>
                <a:effectLst/>
              </a:rPr>
              <a:t>esign</a:t>
            </a:r>
          </a:p>
        </p:txBody>
      </p:sp>
      <p:sp>
        <p:nvSpPr>
          <p:cNvPr id="47" name="TextBox 46">
            <a:extLst>
              <a:ext uri="{FF2B5EF4-FFF2-40B4-BE49-F238E27FC236}">
                <a16:creationId xmlns:a16="http://schemas.microsoft.com/office/drawing/2014/main" id="{2E69F16C-BA92-49D7-9103-1CE36E075A66}"/>
              </a:ext>
            </a:extLst>
          </p:cNvPr>
          <p:cNvSpPr txBox="1"/>
          <p:nvPr/>
        </p:nvSpPr>
        <p:spPr>
          <a:xfrm>
            <a:off x="9086860" y="3625718"/>
            <a:ext cx="2389596" cy="307777"/>
          </a:xfrm>
          <a:prstGeom prst="rect">
            <a:avLst/>
          </a:prstGeom>
          <a:noFill/>
        </p:spPr>
        <p:txBody>
          <a:bodyPr wrap="square">
            <a:spAutoFit/>
          </a:bodyPr>
          <a:lstStyle/>
          <a:p>
            <a:pPr algn="ctr"/>
            <a:r>
              <a:rPr lang="en-US" sz="1400" b="1" i="0" dirty="0">
                <a:solidFill>
                  <a:srgbClr val="00A300"/>
                </a:solidFill>
                <a:effectLst/>
              </a:rPr>
              <a:t>Be able to react quickly</a:t>
            </a:r>
          </a:p>
        </p:txBody>
      </p:sp>
      <p:sp>
        <p:nvSpPr>
          <p:cNvPr id="49" name="TextBox 48">
            <a:extLst>
              <a:ext uri="{FF2B5EF4-FFF2-40B4-BE49-F238E27FC236}">
                <a16:creationId xmlns:a16="http://schemas.microsoft.com/office/drawing/2014/main" id="{435DA972-D0A3-4718-9F22-7DFCD6D27222}"/>
              </a:ext>
            </a:extLst>
          </p:cNvPr>
          <p:cNvSpPr txBox="1"/>
          <p:nvPr/>
        </p:nvSpPr>
        <p:spPr>
          <a:xfrm>
            <a:off x="1040302" y="5326544"/>
            <a:ext cx="2002092" cy="307777"/>
          </a:xfrm>
          <a:prstGeom prst="rect">
            <a:avLst/>
          </a:prstGeom>
          <a:noFill/>
        </p:spPr>
        <p:txBody>
          <a:bodyPr wrap="square">
            <a:spAutoFit/>
          </a:bodyPr>
          <a:lstStyle/>
          <a:p>
            <a:pPr algn="ctr"/>
            <a:r>
              <a:rPr lang="de-AT" sz="1400" b="1" i="0" dirty="0">
                <a:solidFill>
                  <a:srgbClr val="00A300"/>
                </a:solidFill>
                <a:effectLst/>
              </a:rPr>
              <a:t>Save tons of time</a:t>
            </a:r>
          </a:p>
        </p:txBody>
      </p:sp>
      <p:sp>
        <p:nvSpPr>
          <p:cNvPr id="51" name="TextBox 50">
            <a:extLst>
              <a:ext uri="{FF2B5EF4-FFF2-40B4-BE49-F238E27FC236}">
                <a16:creationId xmlns:a16="http://schemas.microsoft.com/office/drawing/2014/main" id="{95246F1C-7D98-4531-9702-6D15D09A9E2F}"/>
              </a:ext>
            </a:extLst>
          </p:cNvPr>
          <p:cNvSpPr txBox="1"/>
          <p:nvPr/>
        </p:nvSpPr>
        <p:spPr>
          <a:xfrm>
            <a:off x="3535258" y="5332711"/>
            <a:ext cx="2533114" cy="307777"/>
          </a:xfrm>
          <a:prstGeom prst="rect">
            <a:avLst/>
          </a:prstGeom>
          <a:noFill/>
        </p:spPr>
        <p:txBody>
          <a:bodyPr wrap="square">
            <a:spAutoFit/>
          </a:bodyPr>
          <a:lstStyle/>
          <a:p>
            <a:pPr algn="ctr"/>
            <a:r>
              <a:rPr lang="de-AT" sz="1400" b="1" i="0" dirty="0">
                <a:solidFill>
                  <a:srgbClr val="00A300"/>
                </a:solidFill>
                <a:effectLst/>
              </a:rPr>
              <a:t>Eliminate copy &amp; </a:t>
            </a:r>
            <a:r>
              <a:rPr lang="de-AT" sz="1400" b="1" dirty="0">
                <a:solidFill>
                  <a:srgbClr val="00A300"/>
                </a:solidFill>
              </a:rPr>
              <a:t>p</a:t>
            </a:r>
            <a:r>
              <a:rPr lang="de-AT" sz="1400" b="1" i="0" dirty="0">
                <a:solidFill>
                  <a:srgbClr val="00A300"/>
                </a:solidFill>
                <a:effectLst/>
              </a:rPr>
              <a:t>aste errors</a:t>
            </a:r>
          </a:p>
        </p:txBody>
      </p:sp>
      <p:sp>
        <p:nvSpPr>
          <p:cNvPr id="53" name="TextBox 52">
            <a:extLst>
              <a:ext uri="{FF2B5EF4-FFF2-40B4-BE49-F238E27FC236}">
                <a16:creationId xmlns:a16="http://schemas.microsoft.com/office/drawing/2014/main" id="{AD68C780-C992-4181-A357-896C74B5B4BA}"/>
              </a:ext>
            </a:extLst>
          </p:cNvPr>
          <p:cNvSpPr txBox="1"/>
          <p:nvPr/>
        </p:nvSpPr>
        <p:spPr>
          <a:xfrm>
            <a:off x="5980775" y="5326544"/>
            <a:ext cx="3077594" cy="307777"/>
          </a:xfrm>
          <a:prstGeom prst="rect">
            <a:avLst/>
          </a:prstGeom>
          <a:noFill/>
        </p:spPr>
        <p:txBody>
          <a:bodyPr wrap="square">
            <a:spAutoFit/>
          </a:bodyPr>
          <a:lstStyle/>
          <a:p>
            <a:pPr algn="ctr"/>
            <a:r>
              <a:rPr lang="en-US" sz="1400" b="1" i="0" dirty="0">
                <a:solidFill>
                  <a:srgbClr val="00A300"/>
                </a:solidFill>
                <a:effectLst/>
              </a:rPr>
              <a:t>Reduce the number of templates</a:t>
            </a:r>
          </a:p>
        </p:txBody>
      </p:sp>
      <p:sp>
        <p:nvSpPr>
          <p:cNvPr id="55" name="TextBox 54">
            <a:extLst>
              <a:ext uri="{FF2B5EF4-FFF2-40B4-BE49-F238E27FC236}">
                <a16:creationId xmlns:a16="http://schemas.microsoft.com/office/drawing/2014/main" id="{EC7C0AEB-E942-40E3-9824-B8614EA69D2E}"/>
              </a:ext>
            </a:extLst>
          </p:cNvPr>
          <p:cNvSpPr txBox="1"/>
          <p:nvPr/>
        </p:nvSpPr>
        <p:spPr>
          <a:xfrm>
            <a:off x="9326021" y="5336627"/>
            <a:ext cx="1911274" cy="307777"/>
          </a:xfrm>
          <a:prstGeom prst="rect">
            <a:avLst/>
          </a:prstGeom>
          <a:noFill/>
        </p:spPr>
        <p:txBody>
          <a:bodyPr wrap="square">
            <a:spAutoFit/>
          </a:bodyPr>
          <a:lstStyle/>
          <a:p>
            <a:pPr algn="ctr"/>
            <a:r>
              <a:rPr lang="de-AT" sz="1400" b="1" i="0" dirty="0">
                <a:solidFill>
                  <a:srgbClr val="00A300"/>
                </a:solidFill>
                <a:effectLst/>
              </a:rPr>
              <a:t>Extend dox42 yourself</a:t>
            </a:r>
          </a:p>
        </p:txBody>
      </p:sp>
    </p:spTree>
    <p:extLst>
      <p:ext uri="{BB962C8B-B14F-4D97-AF65-F5344CB8AC3E}">
        <p14:creationId xmlns:p14="http://schemas.microsoft.com/office/powerpoint/2010/main" val="6620044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Grafik 1"/>
          <p:cNvPicPr>
            <a:picLocks noChangeAspect="1"/>
          </p:cNvPicPr>
          <p:nvPr/>
        </p:nvPicPr>
        <p:blipFill rotWithShape="1">
          <a:blip r:embed="rId2">
            <a:extLst>
              <a:ext uri="{28A0092B-C50C-407E-A947-70E740481C1C}">
                <a14:useLocalDpi xmlns:a14="http://schemas.microsoft.com/office/drawing/2010/main" val="0"/>
              </a:ext>
            </a:extLst>
          </a:blip>
          <a:srcRect t="-1" b="-1705"/>
          <a:stretch/>
        </p:blipFill>
        <p:spPr>
          <a:xfrm>
            <a:off x="1720352" y="903195"/>
            <a:ext cx="6090148" cy="3246624"/>
          </a:xfrm>
          <a:prstGeom prst="rect">
            <a:avLst/>
          </a:prstGeom>
        </p:spPr>
      </p:pic>
      <p:sp>
        <p:nvSpPr>
          <p:cNvPr id="6" name="Rechteck 5"/>
          <p:cNvSpPr/>
          <p:nvPr/>
        </p:nvSpPr>
        <p:spPr>
          <a:xfrm rot="16200000">
            <a:off x="-2882082" y="2828835"/>
            <a:ext cx="6858001" cy="1200329"/>
          </a:xfrm>
          <a:prstGeom prst="rect">
            <a:avLst/>
          </a:prstGeom>
          <a:solidFill>
            <a:srgbClr val="00A300"/>
          </a:solidFill>
          <a:effectLst/>
          <a:scene3d>
            <a:camera prst="orthographicFront"/>
            <a:lightRig rig="threePt" dir="t"/>
          </a:scene3d>
          <a:sp3d/>
        </p:spPr>
        <p:txBody>
          <a:bodyPr wrap="square">
            <a:spAutoFit/>
            <a:scene3d>
              <a:camera prst="orthographicFront"/>
              <a:lightRig rig="flat" dir="t">
                <a:rot lat="0" lon="0" rev="18900000"/>
              </a:lightRig>
            </a:scene3d>
            <a:sp3d contourW="12700" prstMaterial="powder">
              <a:extrusionClr>
                <a:srgbClr val="00A300"/>
              </a:extrusionClr>
              <a:contourClr>
                <a:srgbClr val="00A300"/>
              </a:contourClr>
            </a:sp3d>
          </a:bodyPr>
          <a:lstStyle/>
          <a:p>
            <a:pPr algn="ctr"/>
            <a:r>
              <a:rPr lang="de-DE" sz="7200" b="1" dirty="0">
                <a:ln/>
                <a:solidFill>
                  <a:schemeClr val="bg1"/>
                </a:solidFill>
                <a:latin typeface="+mj-lt"/>
                <a:cs typeface="DIN-Medium"/>
              </a:rPr>
              <a:t>www.dox42.com</a:t>
            </a:r>
          </a:p>
        </p:txBody>
      </p:sp>
      <p:sp>
        <p:nvSpPr>
          <p:cNvPr id="7" name="Rectangle 4"/>
          <p:cNvSpPr>
            <a:spLocks noChangeArrowheads="1"/>
          </p:cNvSpPr>
          <p:nvPr/>
        </p:nvSpPr>
        <p:spPr bwMode="auto">
          <a:xfrm>
            <a:off x="2656114" y="4831394"/>
            <a:ext cx="5723968" cy="15696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r" defTabSz="914400" rtl="0" eaLnBrk="0" fontAlgn="base" latinLnBrk="0" hangingPunct="0">
              <a:lnSpc>
                <a:spcPct val="100000"/>
              </a:lnSpc>
              <a:spcBef>
                <a:spcPct val="0"/>
              </a:spcBef>
              <a:spcAft>
                <a:spcPct val="0"/>
              </a:spcAft>
              <a:buClrTx/>
              <a:buSzTx/>
              <a:buFontTx/>
              <a:buNone/>
              <a:tabLst/>
            </a:pPr>
            <a:r>
              <a:rPr kumimoji="0" lang="de-DE" altLang="de-DE" sz="2400" b="1" i="0" u="none" strike="noStrike" cap="none" normalizeH="0" baseline="0" dirty="0">
                <a:ln>
                  <a:noFill/>
                </a:ln>
                <a:solidFill>
                  <a:srgbClr val="00A300"/>
                </a:solidFill>
                <a:effectLst/>
                <a:latin typeface="Calibri" panose="020F0502020204030204" pitchFamily="34" charset="0"/>
              </a:rPr>
              <a:t> &lt;%</a:t>
            </a:r>
            <a:r>
              <a:rPr kumimoji="0" lang="de-DE" altLang="de-DE" sz="2400" b="1" i="0" u="none" strike="noStrike" cap="none" normalizeH="0" baseline="0" dirty="0" err="1">
                <a:ln>
                  <a:noFill/>
                </a:ln>
                <a:solidFill>
                  <a:srgbClr val="00A300"/>
                </a:solidFill>
                <a:effectLst/>
                <a:latin typeface="Calibri" panose="020F0502020204030204" pitchFamily="34" charset="0"/>
              </a:rPr>
              <a:t>EM.Name</a:t>
            </a:r>
            <a:r>
              <a:rPr kumimoji="0" lang="de-DE" altLang="de-DE" sz="2400" b="1" i="0" u="none" strike="noStrike" cap="none" normalizeH="0" baseline="0" dirty="0">
                <a:ln>
                  <a:noFill/>
                </a:ln>
                <a:solidFill>
                  <a:srgbClr val="00A300"/>
                </a:solidFill>
                <a:effectLst/>
                <a:latin typeface="Calibri" panose="020F0502020204030204" pitchFamily="34" charset="0"/>
              </a:rPr>
              <a:t>%&gt;</a:t>
            </a:r>
            <a:endParaRPr kumimoji="0" lang="hu-HU" altLang="de-DE" sz="2400" b="1" i="0" u="none" strike="noStrike" cap="none" normalizeH="0" baseline="0" dirty="0">
              <a:ln>
                <a:noFill/>
              </a:ln>
              <a:solidFill>
                <a:srgbClr val="00A300"/>
              </a:solidFill>
              <a:effectLst/>
              <a:latin typeface="Calibri" panose="020F0502020204030204" pitchFamily="34" charset="0"/>
            </a:endParaRPr>
          </a:p>
          <a:p>
            <a:pPr marL="0" marR="0" lvl="0" indent="0" algn="r" defTabSz="914400" rtl="0" eaLnBrk="0" fontAlgn="base" latinLnBrk="0" hangingPunct="0">
              <a:lnSpc>
                <a:spcPct val="100000"/>
              </a:lnSpc>
              <a:spcBef>
                <a:spcPct val="0"/>
              </a:spcBef>
              <a:spcAft>
                <a:spcPct val="0"/>
              </a:spcAft>
              <a:buClrTx/>
              <a:buSzTx/>
              <a:buFontTx/>
              <a:buNone/>
              <a:tabLst/>
            </a:pPr>
            <a:r>
              <a:rPr kumimoji="0" lang="de-DE" altLang="de-DE" sz="2400" b="0" i="0" u="none" strike="noStrike" cap="none" normalizeH="0" baseline="0" dirty="0">
                <a:ln>
                  <a:noFill/>
                </a:ln>
                <a:solidFill>
                  <a:srgbClr val="666666"/>
                </a:solidFill>
                <a:effectLst/>
                <a:latin typeface="Calibri" panose="020F0502020204030204" pitchFamily="34" charset="0"/>
              </a:rPr>
              <a:t>&lt;%</a:t>
            </a:r>
            <a:r>
              <a:rPr kumimoji="0" lang="de-DE" altLang="de-DE" sz="2400" b="0" i="0" u="none" strike="noStrike" cap="none" normalizeH="0" baseline="0" dirty="0" err="1">
                <a:ln>
                  <a:noFill/>
                </a:ln>
                <a:solidFill>
                  <a:srgbClr val="666666"/>
                </a:solidFill>
                <a:effectLst/>
                <a:latin typeface="Calibri" panose="020F0502020204030204" pitchFamily="34" charset="0"/>
              </a:rPr>
              <a:t>EM.Position</a:t>
            </a:r>
            <a:r>
              <a:rPr kumimoji="0" lang="de-DE" altLang="de-DE" sz="2400" b="0" i="0" u="none" strike="noStrike" cap="none" normalizeH="0" baseline="0" dirty="0">
                <a:ln>
                  <a:noFill/>
                </a:ln>
                <a:solidFill>
                  <a:srgbClr val="666666"/>
                </a:solidFill>
                <a:effectLst/>
                <a:latin typeface="Calibri" panose="020F0502020204030204" pitchFamily="34" charset="0"/>
              </a:rPr>
              <a:t>%&gt;</a:t>
            </a:r>
            <a:br>
              <a:rPr kumimoji="0" lang="de-DE" altLang="de-DE" sz="2400" b="0" i="0" u="none" strike="noStrike" cap="none" normalizeH="0" baseline="0" dirty="0">
                <a:ln>
                  <a:noFill/>
                </a:ln>
                <a:solidFill>
                  <a:srgbClr val="666666"/>
                </a:solidFill>
                <a:effectLst/>
                <a:latin typeface="Calibri" panose="020F0502020204030204" pitchFamily="34" charset="0"/>
              </a:rPr>
            </a:br>
            <a:r>
              <a:rPr kumimoji="0" lang="de-DE" altLang="de-DE" sz="2400" b="0" i="0" u="none" strike="noStrike" cap="none" normalizeH="0" baseline="0" dirty="0">
                <a:ln>
                  <a:noFill/>
                </a:ln>
                <a:solidFill>
                  <a:srgbClr val="666666"/>
                </a:solidFill>
                <a:effectLst/>
                <a:latin typeface="Calibri" panose="020F0502020204030204" pitchFamily="34" charset="0"/>
              </a:rPr>
              <a:t>&lt;%</a:t>
            </a:r>
            <a:r>
              <a:rPr kumimoji="0" lang="de-DE" altLang="de-DE" sz="2400" b="0" i="0" u="none" strike="noStrike" cap="none" normalizeH="0" baseline="0" dirty="0" err="1">
                <a:ln>
                  <a:noFill/>
                </a:ln>
                <a:solidFill>
                  <a:srgbClr val="666666"/>
                </a:solidFill>
                <a:effectLst/>
                <a:latin typeface="Calibri" panose="020F0502020204030204" pitchFamily="34" charset="0"/>
              </a:rPr>
              <a:t>EM.Tel</a:t>
            </a:r>
            <a:r>
              <a:rPr kumimoji="0" lang="de-DE" altLang="de-DE" sz="2400" b="0" i="0" u="none" strike="noStrike" cap="none" normalizeH="0" baseline="0" dirty="0">
                <a:ln>
                  <a:noFill/>
                </a:ln>
                <a:solidFill>
                  <a:srgbClr val="666666"/>
                </a:solidFill>
                <a:effectLst/>
                <a:latin typeface="Calibri" panose="020F0502020204030204" pitchFamily="34" charset="0"/>
              </a:rPr>
              <a:t>%&gt;</a:t>
            </a:r>
            <a:br>
              <a:rPr kumimoji="0" lang="de-DE" altLang="de-DE" sz="2400" b="0" i="0" u="none" strike="noStrike" cap="none" normalizeH="0" baseline="0" dirty="0">
                <a:ln>
                  <a:noFill/>
                </a:ln>
                <a:solidFill>
                  <a:srgbClr val="666666"/>
                </a:solidFill>
                <a:effectLst/>
                <a:latin typeface="Calibri" panose="020F0502020204030204" pitchFamily="34" charset="0"/>
              </a:rPr>
            </a:br>
            <a:r>
              <a:rPr kumimoji="0" lang="de-DE" altLang="de-DE" sz="2400" b="0" i="0" u="none" strike="noStrike" cap="none" normalizeH="0" baseline="0" dirty="0">
                <a:ln>
                  <a:noFill/>
                </a:ln>
                <a:solidFill>
                  <a:srgbClr val="666666"/>
                </a:solidFill>
                <a:effectLst/>
                <a:latin typeface="Calibri" panose="020F0502020204030204" pitchFamily="34" charset="0"/>
              </a:rPr>
              <a:t>&lt;%</a:t>
            </a:r>
            <a:r>
              <a:rPr kumimoji="0" lang="de-DE" altLang="de-DE" sz="2400" b="0" i="0" u="none" strike="noStrike" cap="none" normalizeH="0" baseline="0" dirty="0" err="1">
                <a:ln>
                  <a:noFill/>
                </a:ln>
                <a:solidFill>
                  <a:srgbClr val="666666"/>
                </a:solidFill>
                <a:effectLst/>
                <a:latin typeface="Calibri" panose="020F0502020204030204" pitchFamily="34" charset="0"/>
              </a:rPr>
              <a:t>EM.Email</a:t>
            </a:r>
            <a:r>
              <a:rPr kumimoji="0" lang="de-DE" altLang="de-DE" sz="2400" b="0" i="0" u="none" strike="noStrike" cap="none" normalizeH="0" baseline="0" dirty="0">
                <a:ln>
                  <a:noFill/>
                </a:ln>
                <a:solidFill>
                  <a:srgbClr val="666666"/>
                </a:solidFill>
                <a:effectLst/>
                <a:latin typeface="Calibri" panose="020F0502020204030204" pitchFamily="34" charset="0"/>
              </a:rPr>
              <a:t>%&gt;</a:t>
            </a:r>
            <a:endParaRPr kumimoji="0" lang="de-DE" altLang="de-DE" sz="2400" b="0" i="0" u="none" strike="noStrike" cap="none" normalizeH="0" baseline="0" dirty="0">
              <a:ln>
                <a:noFill/>
              </a:ln>
              <a:solidFill>
                <a:schemeClr val="tx1"/>
              </a:solidFill>
              <a:effectLst/>
              <a:latin typeface="Arial" panose="020B0604020202020204" pitchFamily="34" charset="0"/>
            </a:endParaRPr>
          </a:p>
        </p:txBody>
      </p:sp>
      <p:pic>
        <p:nvPicPr>
          <p:cNvPr id="5" name="Grafik 4" descr="&lt;par&gt;&lt;name&gt;&lt;![CDATA[EM.Photo_Slide]]&gt;&lt;/name&gt;&lt;datafieldid&gt;315416f4-3d4f-4b91-8728-853c53369e64&lt;/datafieldid&gt;&lt;type&gt;image&lt;/type&gt;&lt;format&gt;&lt;![CDATA[300]]&gt;&lt;/format&gt;&lt;path&gt;&lt;![CDATA[&lt;%DocPath%&gt;]]&gt;&lt;/path&gt;&lt;quality&gt;100&lt;/quality&gt;&lt;/par&gt;"/>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380082" y="2968704"/>
            <a:ext cx="2019760" cy="533522"/>
          </a:xfrm>
          <a:prstGeom prst="rect">
            <a:avLst/>
          </a:prstGeom>
        </p:spPr>
      </p:pic>
    </p:spTree>
    <p:extLst>
      <p:ext uri="{BB962C8B-B14F-4D97-AF65-F5344CB8AC3E}">
        <p14:creationId xmlns:p14="http://schemas.microsoft.com/office/powerpoint/2010/main" val="16124630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elle 4">
            <a:extLst>
              <a:ext uri="{FF2B5EF4-FFF2-40B4-BE49-F238E27FC236}">
                <a16:creationId xmlns:a16="http://schemas.microsoft.com/office/drawing/2014/main" id="{262DBC09-36EF-4E90-BEE8-18D9C03C5C6C}"/>
              </a:ext>
            </a:extLst>
          </p:cNvPr>
          <p:cNvGraphicFramePr>
            <a:graphicFrameLocks noGrp="1"/>
          </p:cNvGraphicFramePr>
          <p:nvPr>
            <p:extLst>
              <p:ext uri="{D42A27DB-BD31-4B8C-83A1-F6EECF244321}">
                <p14:modId xmlns:p14="http://schemas.microsoft.com/office/powerpoint/2010/main" val="3080371625"/>
              </p:ext>
            </p:extLst>
          </p:nvPr>
        </p:nvGraphicFramePr>
        <p:xfrm>
          <a:off x="6820377" y="930687"/>
          <a:ext cx="4662626" cy="2318734"/>
        </p:xfrm>
        <a:graphic>
          <a:graphicData uri="http://schemas.openxmlformats.org/drawingml/2006/table">
            <a:tbl>
              <a:tblPr firstRow="1" bandRow="1">
                <a:tableStyleId>{5C22544A-7EE6-4342-B048-85BDC9FD1C3A}</a:tableStyleId>
              </a:tblPr>
              <a:tblGrid>
                <a:gridCol w="2331313">
                  <a:extLst>
                    <a:ext uri="{9D8B030D-6E8A-4147-A177-3AD203B41FA5}">
                      <a16:colId xmlns:a16="http://schemas.microsoft.com/office/drawing/2014/main" val="2251564251"/>
                    </a:ext>
                  </a:extLst>
                </a:gridCol>
                <a:gridCol w="2331313">
                  <a:extLst>
                    <a:ext uri="{9D8B030D-6E8A-4147-A177-3AD203B41FA5}">
                      <a16:colId xmlns:a16="http://schemas.microsoft.com/office/drawing/2014/main" val="1596600911"/>
                    </a:ext>
                  </a:extLst>
                </a:gridCol>
              </a:tblGrid>
              <a:tr h="1159367">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de-AT" sz="600" b="0" dirty="0">
                        <a:solidFill>
                          <a:srgbClr val="666666"/>
                        </a:solidFill>
                        <a:latin typeface="+mn-lt"/>
                      </a:endParaRPr>
                    </a:p>
                    <a:p>
                      <a:pPr marL="0" marR="0" lvl="0" indent="0" algn="ctr" defTabSz="914400" rtl="0" eaLnBrk="1" fontAlgn="auto" latinLnBrk="0" hangingPunct="1">
                        <a:lnSpc>
                          <a:spcPct val="100000"/>
                        </a:lnSpc>
                        <a:spcBef>
                          <a:spcPts val="0"/>
                        </a:spcBef>
                        <a:spcAft>
                          <a:spcPts val="0"/>
                        </a:spcAft>
                        <a:buClrTx/>
                        <a:buSzTx/>
                        <a:buFontTx/>
                        <a:buNone/>
                        <a:tabLst/>
                        <a:defRPr/>
                      </a:pPr>
                      <a:r>
                        <a:rPr lang="de-AT" sz="1600" b="0" dirty="0">
                          <a:solidFill>
                            <a:srgbClr val="666666"/>
                          </a:solidFill>
                          <a:latin typeface="+mn-lt"/>
                        </a:rPr>
                        <a:t>Innovative</a:t>
                      </a:r>
                    </a:p>
                    <a:p>
                      <a:pPr marL="0" marR="0" lvl="0" indent="0" algn="ctr" defTabSz="914400" rtl="0" eaLnBrk="1" fontAlgn="auto" latinLnBrk="0" hangingPunct="1">
                        <a:lnSpc>
                          <a:spcPct val="100000"/>
                        </a:lnSpc>
                        <a:spcBef>
                          <a:spcPts val="0"/>
                        </a:spcBef>
                        <a:spcAft>
                          <a:spcPts val="0"/>
                        </a:spcAft>
                        <a:buClrTx/>
                        <a:buSzTx/>
                        <a:buFontTx/>
                        <a:buNone/>
                        <a:tabLst/>
                        <a:defRPr/>
                      </a:pPr>
                      <a:r>
                        <a:rPr lang="de-AT" sz="1600" b="0" dirty="0">
                          <a:solidFill>
                            <a:srgbClr val="666666"/>
                          </a:solidFill>
                          <a:latin typeface="+mn-lt"/>
                        </a:rPr>
                        <a:t>Software </a:t>
                      </a:r>
                      <a:r>
                        <a:rPr lang="de-AT" sz="1600" b="0" dirty="0" err="1">
                          <a:solidFill>
                            <a:srgbClr val="666666"/>
                          </a:solidFill>
                          <a:latin typeface="+mn-lt"/>
                        </a:rPr>
                        <a:t>Product</a:t>
                      </a:r>
                      <a:endParaRPr lang="de-AT" sz="1600" b="0" dirty="0">
                        <a:solidFill>
                          <a:srgbClr val="666666"/>
                        </a:solidFill>
                        <a:latin typeface="+mn-lt"/>
                      </a:endParaRPr>
                    </a:p>
                    <a:p>
                      <a:pPr marL="0" marR="0" lvl="0" indent="0" algn="ctr" defTabSz="914400" rtl="0" eaLnBrk="1" fontAlgn="auto" latinLnBrk="0" hangingPunct="1">
                        <a:lnSpc>
                          <a:spcPct val="100000"/>
                        </a:lnSpc>
                        <a:spcBef>
                          <a:spcPts val="0"/>
                        </a:spcBef>
                        <a:spcAft>
                          <a:spcPts val="0"/>
                        </a:spcAft>
                        <a:buClrTx/>
                        <a:buSzTx/>
                        <a:buFontTx/>
                        <a:buNone/>
                        <a:tabLst/>
                        <a:defRPr/>
                      </a:pPr>
                      <a:r>
                        <a:rPr lang="de-AT" sz="1600" b="0" dirty="0">
                          <a:solidFill>
                            <a:srgbClr val="666666"/>
                          </a:solidFill>
                          <a:latin typeface="+mn-lt"/>
                        </a:rPr>
                        <a:t>for</a:t>
                      </a:r>
                      <a:r>
                        <a:rPr lang="de-AT" sz="1600" b="0" baseline="0" dirty="0">
                          <a:solidFill>
                            <a:srgbClr val="666666"/>
                          </a:solidFill>
                          <a:latin typeface="+mn-lt"/>
                        </a:rPr>
                        <a:t> </a:t>
                      </a:r>
                      <a:r>
                        <a:rPr lang="de-AT" sz="1600" b="0" baseline="0" dirty="0" err="1">
                          <a:solidFill>
                            <a:srgbClr val="666666"/>
                          </a:solidFill>
                          <a:latin typeface="+mn-lt"/>
                        </a:rPr>
                        <a:t>Document</a:t>
                      </a:r>
                      <a:r>
                        <a:rPr lang="de-AT" sz="1600" b="0" baseline="0" dirty="0">
                          <a:solidFill>
                            <a:srgbClr val="666666"/>
                          </a:solidFill>
                          <a:latin typeface="+mn-lt"/>
                        </a:rPr>
                        <a:t> Generation</a:t>
                      </a:r>
                      <a:endParaRPr lang="de-AT" sz="1600" b="0" dirty="0">
                        <a:solidFill>
                          <a:srgbClr val="666666"/>
                        </a:solidFill>
                        <a:latin typeface="+mn-lt"/>
                      </a:endParaRPr>
                    </a:p>
                  </a:txBody>
                  <a:tcPr>
                    <a:lnR w="28575" cap="flat" cmpd="sng" algn="ctr">
                      <a:solidFill>
                        <a:schemeClr val="bg1">
                          <a:lumMod val="85000"/>
                        </a:schemeClr>
                      </a:solidFill>
                      <a:prstDash val="solid"/>
                      <a:round/>
                      <a:headEnd type="none" w="med" len="med"/>
                      <a:tailEnd type="none" w="med" len="med"/>
                    </a:lnR>
                    <a:lnB w="28575" cap="flat" cmpd="sng" algn="ctr">
                      <a:solidFill>
                        <a:schemeClr val="bg1">
                          <a:lumMod val="85000"/>
                        </a:schemeClr>
                      </a:solid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de-AT" sz="600" b="0" dirty="0">
                        <a:solidFill>
                          <a:srgbClr val="666666"/>
                        </a:solidFill>
                        <a:latin typeface="+mn-lt"/>
                      </a:endParaRPr>
                    </a:p>
                    <a:p>
                      <a:pPr marL="0" marR="0" lvl="0" indent="0" algn="ctr" defTabSz="914400" rtl="0" eaLnBrk="1" fontAlgn="auto" latinLnBrk="0" hangingPunct="1">
                        <a:lnSpc>
                          <a:spcPct val="100000"/>
                        </a:lnSpc>
                        <a:spcBef>
                          <a:spcPts val="0"/>
                        </a:spcBef>
                        <a:spcAft>
                          <a:spcPts val="0"/>
                        </a:spcAft>
                        <a:buClrTx/>
                        <a:buSzTx/>
                        <a:buFontTx/>
                        <a:buNone/>
                        <a:tabLst/>
                        <a:defRPr/>
                      </a:pPr>
                      <a:r>
                        <a:rPr lang="de-AT" sz="1600" b="0" dirty="0">
                          <a:solidFill>
                            <a:srgbClr val="666666"/>
                          </a:solidFill>
                          <a:latin typeface="+mn-lt"/>
                        </a:rPr>
                        <a:t>Intuitive Design for </a:t>
                      </a:r>
                      <a:r>
                        <a:rPr lang="de-AT" sz="1600" b="0" dirty="0" err="1">
                          <a:solidFill>
                            <a:srgbClr val="666666"/>
                          </a:solidFill>
                          <a:latin typeface="+mn-lt"/>
                        </a:rPr>
                        <a:t>Complex</a:t>
                      </a:r>
                      <a:r>
                        <a:rPr lang="de-AT" sz="1600" b="0" dirty="0">
                          <a:solidFill>
                            <a:srgbClr val="666666"/>
                          </a:solidFill>
                          <a:latin typeface="+mn-lt"/>
                        </a:rPr>
                        <a:t> </a:t>
                      </a:r>
                      <a:r>
                        <a:rPr lang="de-AT" sz="1600" b="0" dirty="0" err="1">
                          <a:solidFill>
                            <a:srgbClr val="666666"/>
                          </a:solidFill>
                          <a:latin typeface="+mn-lt"/>
                        </a:rPr>
                        <a:t>Documents</a:t>
                      </a:r>
                      <a:r>
                        <a:rPr lang="de-AT" sz="1600" b="0" dirty="0">
                          <a:solidFill>
                            <a:srgbClr val="666666"/>
                          </a:solidFill>
                          <a:latin typeface="+mn-lt"/>
                        </a:rPr>
                        <a:t> in</a:t>
                      </a:r>
                    </a:p>
                    <a:p>
                      <a:pPr algn="ctr"/>
                      <a:endParaRPr lang="de-AT" sz="1600" b="0" dirty="0">
                        <a:latin typeface="+mn-lt"/>
                      </a:endParaRPr>
                    </a:p>
                  </a:txBody>
                  <a:tcPr>
                    <a:lnL w="28575" cap="flat" cmpd="sng" algn="ctr">
                      <a:solidFill>
                        <a:schemeClr val="bg1">
                          <a:lumMod val="85000"/>
                        </a:schemeClr>
                      </a:solidFill>
                      <a:prstDash val="solid"/>
                      <a:round/>
                      <a:headEnd type="none" w="med" len="med"/>
                      <a:tailEnd type="none" w="med" len="med"/>
                    </a:lnL>
                    <a:lnB w="28575" cap="flat" cmpd="sng" algn="ctr">
                      <a:solidFill>
                        <a:schemeClr val="bg1">
                          <a:lumMod val="85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2659734711"/>
                  </a:ext>
                </a:extLst>
              </a:tr>
              <a:tr h="1159367">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de-AT" sz="600" b="0" dirty="0">
                        <a:solidFill>
                          <a:srgbClr val="666666"/>
                        </a:solidFill>
                        <a:latin typeface="+mn-lt"/>
                      </a:endParaRPr>
                    </a:p>
                    <a:p>
                      <a:pPr marL="0" marR="0" lvl="0" indent="0" algn="ctr" defTabSz="914400" rtl="0" eaLnBrk="1" fontAlgn="auto" latinLnBrk="0" hangingPunct="1">
                        <a:lnSpc>
                          <a:spcPct val="100000"/>
                        </a:lnSpc>
                        <a:spcBef>
                          <a:spcPts val="0"/>
                        </a:spcBef>
                        <a:spcAft>
                          <a:spcPts val="0"/>
                        </a:spcAft>
                        <a:buClrTx/>
                        <a:buSzTx/>
                        <a:buFontTx/>
                        <a:buNone/>
                        <a:tabLst/>
                        <a:defRPr/>
                      </a:pPr>
                      <a:r>
                        <a:rPr lang="de-AT" sz="1600" b="0" dirty="0" err="1">
                          <a:solidFill>
                            <a:srgbClr val="666666"/>
                          </a:solidFill>
                          <a:latin typeface="+mn-lt"/>
                        </a:rPr>
                        <a:t>Document</a:t>
                      </a:r>
                      <a:r>
                        <a:rPr lang="de-AT" sz="1600" b="0" dirty="0">
                          <a:solidFill>
                            <a:srgbClr val="666666"/>
                          </a:solidFill>
                          <a:latin typeface="+mn-lt"/>
                        </a:rPr>
                        <a:t> Output</a:t>
                      </a:r>
                    </a:p>
                  </a:txBody>
                  <a:tcPr>
                    <a:lnR w="28575" cap="flat" cmpd="sng" algn="ctr">
                      <a:solidFill>
                        <a:schemeClr val="bg1">
                          <a:lumMod val="85000"/>
                        </a:schemeClr>
                      </a:solidFill>
                      <a:prstDash val="solid"/>
                      <a:round/>
                      <a:headEnd type="none" w="med" len="med"/>
                      <a:tailEnd type="none" w="med" len="med"/>
                    </a:lnR>
                    <a:lnT w="28575" cap="flat" cmpd="sng" algn="ctr">
                      <a:solidFill>
                        <a:schemeClr val="bg1">
                          <a:lumMod val="85000"/>
                        </a:schemeClr>
                      </a:solidFill>
                      <a:prstDash val="solid"/>
                      <a:round/>
                      <a:headEnd type="none" w="med" len="med"/>
                      <a:tailEnd type="none" w="med" len="med"/>
                    </a:lnT>
                    <a:lnB w="12700" cap="flat" cmpd="sng" algn="ctr">
                      <a:no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de-AT" sz="600" b="0" dirty="0">
                        <a:solidFill>
                          <a:srgbClr val="666666"/>
                        </a:solidFill>
                        <a:latin typeface="+mn-lt"/>
                      </a:endParaRPr>
                    </a:p>
                    <a:p>
                      <a:pPr marL="0" marR="0" lvl="0" indent="0" algn="ctr" defTabSz="914400" rtl="0" eaLnBrk="1" fontAlgn="auto" latinLnBrk="0" hangingPunct="1">
                        <a:lnSpc>
                          <a:spcPct val="100000"/>
                        </a:lnSpc>
                        <a:spcBef>
                          <a:spcPts val="0"/>
                        </a:spcBef>
                        <a:spcAft>
                          <a:spcPts val="0"/>
                        </a:spcAft>
                        <a:buClrTx/>
                        <a:buSzTx/>
                        <a:buFontTx/>
                        <a:buNone/>
                        <a:tabLst/>
                        <a:defRPr/>
                      </a:pPr>
                      <a:r>
                        <a:rPr lang="de-AT" sz="1600" b="0" dirty="0">
                          <a:solidFill>
                            <a:srgbClr val="666666"/>
                          </a:solidFill>
                          <a:latin typeface="+mn-lt"/>
                        </a:rPr>
                        <a:t>Flexible Integration</a:t>
                      </a:r>
                    </a:p>
                    <a:p>
                      <a:pPr marL="0" marR="0" lvl="0" indent="0" algn="ctr" defTabSz="914400" rtl="0" eaLnBrk="1" fontAlgn="auto" latinLnBrk="0" hangingPunct="1">
                        <a:lnSpc>
                          <a:spcPct val="100000"/>
                        </a:lnSpc>
                        <a:spcBef>
                          <a:spcPts val="0"/>
                        </a:spcBef>
                        <a:spcAft>
                          <a:spcPts val="0"/>
                        </a:spcAft>
                        <a:buClrTx/>
                        <a:buSzTx/>
                        <a:buFontTx/>
                        <a:buNone/>
                        <a:tabLst/>
                        <a:defRPr/>
                      </a:pPr>
                      <a:endParaRPr lang="de-AT" sz="1600" b="0" dirty="0">
                        <a:solidFill>
                          <a:srgbClr val="666666"/>
                        </a:solidFill>
                        <a:latin typeface="+mn-lt"/>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lang="de-AT" sz="1600" b="0" dirty="0">
                        <a:solidFill>
                          <a:srgbClr val="666666"/>
                        </a:solidFill>
                        <a:latin typeface="+mn-lt"/>
                      </a:endParaRPr>
                    </a:p>
                  </a:txBody>
                  <a:tcPr>
                    <a:lnL w="28575" cap="flat" cmpd="sng" algn="ctr">
                      <a:solidFill>
                        <a:schemeClr val="bg1">
                          <a:lumMod val="85000"/>
                        </a:schemeClr>
                      </a:solidFill>
                      <a:prstDash val="solid"/>
                      <a:round/>
                      <a:headEnd type="none" w="med" len="med"/>
                      <a:tailEnd type="none" w="med" len="med"/>
                    </a:lnL>
                    <a:lnT w="28575" cap="flat" cmpd="sng" algn="ctr">
                      <a:solidFill>
                        <a:schemeClr val="bg1">
                          <a:lumMod val="85000"/>
                        </a:schemeClr>
                      </a:solidFill>
                      <a:prstDash val="solid"/>
                      <a:round/>
                      <a:headEnd type="none" w="med" len="med"/>
                      <a:tailEnd type="none" w="med" len="med"/>
                    </a:lnT>
                    <a:lnB w="12700" cap="flat" cmpd="sng" algn="ctr">
                      <a:noFill/>
                      <a:prstDash val="solid"/>
                      <a:round/>
                      <a:headEnd type="none" w="med" len="med"/>
                      <a:tailEnd type="none" w="med" len="med"/>
                    </a:lnB>
                    <a:solidFill>
                      <a:schemeClr val="bg1"/>
                    </a:solidFill>
                  </a:tcPr>
                </a:tc>
                <a:extLst>
                  <a:ext uri="{0D108BD9-81ED-4DB2-BD59-A6C34878D82A}">
                    <a16:rowId xmlns:a16="http://schemas.microsoft.com/office/drawing/2014/main" val="3410207950"/>
                  </a:ext>
                </a:extLst>
              </a:tr>
            </a:tbl>
          </a:graphicData>
        </a:graphic>
      </p:graphicFrame>
      <p:sp>
        <p:nvSpPr>
          <p:cNvPr id="7" name="Rectangle 6">
            <a:extLst>
              <a:ext uri="{FF2B5EF4-FFF2-40B4-BE49-F238E27FC236}">
                <a16:creationId xmlns:a16="http://schemas.microsoft.com/office/drawing/2014/main" id="{12DD028B-09CA-443A-B57C-5BE0DA42BACE}"/>
              </a:ext>
            </a:extLst>
          </p:cNvPr>
          <p:cNvSpPr/>
          <p:nvPr/>
        </p:nvSpPr>
        <p:spPr>
          <a:xfrm>
            <a:off x="59164" y="4191498"/>
            <a:ext cx="12144665" cy="266650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AT"/>
          </a:p>
        </p:txBody>
      </p:sp>
      <p:pic>
        <p:nvPicPr>
          <p:cNvPr id="11" name="Grafik 8">
            <a:extLst>
              <a:ext uri="{FF2B5EF4-FFF2-40B4-BE49-F238E27FC236}">
                <a16:creationId xmlns:a16="http://schemas.microsoft.com/office/drawing/2014/main" id="{5501AD24-741A-41A5-B97B-FB3EDAAFD189}"/>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728235" y="404290"/>
            <a:ext cx="4164435" cy="2182808"/>
          </a:xfrm>
          <a:prstGeom prst="rect">
            <a:avLst/>
          </a:prstGeom>
        </p:spPr>
      </p:pic>
      <p:sp>
        <p:nvSpPr>
          <p:cNvPr id="14" name="Rechteck 18">
            <a:extLst>
              <a:ext uri="{FF2B5EF4-FFF2-40B4-BE49-F238E27FC236}">
                <a16:creationId xmlns:a16="http://schemas.microsoft.com/office/drawing/2014/main" id="{D0D858BD-70D2-4F3A-AA49-D570A89886B2}"/>
              </a:ext>
            </a:extLst>
          </p:cNvPr>
          <p:cNvSpPr/>
          <p:nvPr/>
        </p:nvSpPr>
        <p:spPr>
          <a:xfrm rot="16200000">
            <a:off x="-2882082" y="2828835"/>
            <a:ext cx="6858001" cy="1200329"/>
          </a:xfrm>
          <a:prstGeom prst="rect">
            <a:avLst/>
          </a:prstGeom>
          <a:solidFill>
            <a:srgbClr val="00A300"/>
          </a:solidFill>
          <a:effectLst/>
          <a:scene3d>
            <a:camera prst="orthographicFront"/>
            <a:lightRig rig="threePt" dir="t"/>
          </a:scene3d>
          <a:sp3d/>
        </p:spPr>
        <p:txBody>
          <a:bodyPr wrap="square">
            <a:spAutoFit/>
            <a:scene3d>
              <a:camera prst="orthographicFront"/>
              <a:lightRig rig="flat" dir="t">
                <a:rot lat="0" lon="0" rev="18900000"/>
              </a:lightRig>
            </a:scene3d>
            <a:sp3d contourW="12700" prstMaterial="powder">
              <a:extrusionClr>
                <a:srgbClr val="00A300"/>
              </a:extrusionClr>
              <a:contourClr>
                <a:srgbClr val="00A300"/>
              </a:contourClr>
            </a:sp3d>
          </a:bodyPr>
          <a:lstStyle/>
          <a:p>
            <a:pPr algn="ctr"/>
            <a:r>
              <a:rPr lang="de-DE" sz="7200" dirty="0">
                <a:ln/>
                <a:solidFill>
                  <a:schemeClr val="bg1"/>
                </a:solidFill>
                <a:cs typeface="DIN-Medium"/>
              </a:rPr>
              <a:t>www.dox42.com</a:t>
            </a:r>
          </a:p>
        </p:txBody>
      </p:sp>
      <p:sp>
        <p:nvSpPr>
          <p:cNvPr id="17" name="TextBox 16">
            <a:extLst>
              <a:ext uri="{FF2B5EF4-FFF2-40B4-BE49-F238E27FC236}">
                <a16:creationId xmlns:a16="http://schemas.microsoft.com/office/drawing/2014/main" id="{B800292F-BEA8-425F-A752-A0AAF216D1B2}"/>
              </a:ext>
            </a:extLst>
          </p:cNvPr>
          <p:cNvSpPr txBox="1"/>
          <p:nvPr/>
        </p:nvSpPr>
        <p:spPr>
          <a:xfrm>
            <a:off x="1412584" y="3064453"/>
            <a:ext cx="1778288" cy="707886"/>
          </a:xfrm>
          <a:prstGeom prst="rect">
            <a:avLst/>
          </a:prstGeom>
          <a:noFill/>
        </p:spPr>
        <p:txBody>
          <a:bodyPr wrap="square" rtlCol="0">
            <a:spAutoFit/>
          </a:bodyPr>
          <a:lstStyle/>
          <a:p>
            <a:pPr algn="ctr"/>
            <a:r>
              <a:rPr lang="de-AT" sz="2000" b="1" dirty="0">
                <a:solidFill>
                  <a:srgbClr val="666666"/>
                </a:solidFill>
              </a:rPr>
              <a:t>370</a:t>
            </a:r>
          </a:p>
          <a:p>
            <a:pPr algn="ctr"/>
            <a:r>
              <a:rPr lang="de-AT" sz="2000" b="1" dirty="0">
                <a:solidFill>
                  <a:srgbClr val="666666"/>
                </a:solidFill>
              </a:rPr>
              <a:t>Customers</a:t>
            </a:r>
          </a:p>
        </p:txBody>
      </p:sp>
      <p:sp>
        <p:nvSpPr>
          <p:cNvPr id="18" name="TextBox 17">
            <a:extLst>
              <a:ext uri="{FF2B5EF4-FFF2-40B4-BE49-F238E27FC236}">
                <a16:creationId xmlns:a16="http://schemas.microsoft.com/office/drawing/2014/main" id="{F063C325-BB18-4987-97B3-DAFD18D70F8A}"/>
              </a:ext>
            </a:extLst>
          </p:cNvPr>
          <p:cNvSpPr txBox="1"/>
          <p:nvPr/>
        </p:nvSpPr>
        <p:spPr>
          <a:xfrm>
            <a:off x="4466019" y="3065803"/>
            <a:ext cx="1778288" cy="707886"/>
          </a:xfrm>
          <a:prstGeom prst="rect">
            <a:avLst/>
          </a:prstGeom>
          <a:noFill/>
        </p:spPr>
        <p:txBody>
          <a:bodyPr wrap="square" rtlCol="0">
            <a:spAutoFit/>
          </a:bodyPr>
          <a:lstStyle/>
          <a:p>
            <a:pPr algn="ctr"/>
            <a:r>
              <a:rPr lang="de-AT" sz="2000" b="1" dirty="0">
                <a:solidFill>
                  <a:srgbClr val="666666"/>
                </a:solidFill>
              </a:rPr>
              <a:t>HQ</a:t>
            </a:r>
          </a:p>
          <a:p>
            <a:pPr algn="ctr"/>
            <a:r>
              <a:rPr lang="de-AT" sz="2000" b="1" dirty="0">
                <a:solidFill>
                  <a:srgbClr val="666666"/>
                </a:solidFill>
              </a:rPr>
              <a:t>Vienna</a:t>
            </a:r>
          </a:p>
        </p:txBody>
      </p:sp>
      <p:sp>
        <p:nvSpPr>
          <p:cNvPr id="20" name="TextBox 19">
            <a:extLst>
              <a:ext uri="{FF2B5EF4-FFF2-40B4-BE49-F238E27FC236}">
                <a16:creationId xmlns:a16="http://schemas.microsoft.com/office/drawing/2014/main" id="{BB1127C3-B642-4F63-95F3-4654CC35518B}"/>
              </a:ext>
            </a:extLst>
          </p:cNvPr>
          <p:cNvSpPr txBox="1"/>
          <p:nvPr/>
        </p:nvSpPr>
        <p:spPr>
          <a:xfrm>
            <a:off x="2952759" y="3055969"/>
            <a:ext cx="1778288" cy="707886"/>
          </a:xfrm>
          <a:prstGeom prst="rect">
            <a:avLst/>
          </a:prstGeom>
          <a:noFill/>
        </p:spPr>
        <p:txBody>
          <a:bodyPr wrap="square" rtlCol="0">
            <a:spAutoFit/>
          </a:bodyPr>
          <a:lstStyle/>
          <a:p>
            <a:pPr algn="ctr"/>
            <a:r>
              <a:rPr lang="de-AT" sz="2000" b="1" dirty="0">
                <a:solidFill>
                  <a:srgbClr val="666666"/>
                </a:solidFill>
              </a:rPr>
              <a:t>100</a:t>
            </a:r>
          </a:p>
          <a:p>
            <a:pPr algn="ctr"/>
            <a:r>
              <a:rPr lang="de-AT" sz="2000" b="1" dirty="0">
                <a:solidFill>
                  <a:srgbClr val="666666"/>
                </a:solidFill>
              </a:rPr>
              <a:t>Partners</a:t>
            </a:r>
          </a:p>
        </p:txBody>
      </p:sp>
      <p:pic>
        <p:nvPicPr>
          <p:cNvPr id="21" name="Grafik 56">
            <a:extLst>
              <a:ext uri="{FF2B5EF4-FFF2-40B4-BE49-F238E27FC236}">
                <a16:creationId xmlns:a16="http://schemas.microsoft.com/office/drawing/2014/main" id="{13B16625-4FD7-4A99-9898-D6A39E179098}"/>
              </a:ext>
            </a:extLst>
          </p:cNvPr>
          <p:cNvPicPr>
            <a:picLocks noChangeAspect="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a:ext>
            </a:extLst>
          </a:blip>
          <a:stretch/>
        </p:blipFill>
        <p:spPr>
          <a:xfrm>
            <a:off x="9558298" y="2893456"/>
            <a:ext cx="463439" cy="216424"/>
          </a:xfrm>
          <a:prstGeom prst="rect">
            <a:avLst/>
          </a:prstGeom>
        </p:spPr>
      </p:pic>
      <p:pic>
        <p:nvPicPr>
          <p:cNvPr id="22" name="Grafik 6">
            <a:extLst>
              <a:ext uri="{FF2B5EF4-FFF2-40B4-BE49-F238E27FC236}">
                <a16:creationId xmlns:a16="http://schemas.microsoft.com/office/drawing/2014/main" id="{39F81961-20D8-45FA-9CC1-0A4C2F349AA3}"/>
              </a:ext>
            </a:extLst>
          </p:cNvPr>
          <p:cNvPicPr>
            <a:picLocks noChangeAspect="1"/>
          </p:cNvPicPr>
          <p:nvPr/>
        </p:nvPicPr>
        <p:blipFill>
          <a:blip r:embed="rId4" cstate="print">
            <a:extLst>
              <a:ext uri="{28A0092B-C50C-407E-A947-70E740481C1C}">
                <a14:useLocalDpi xmlns:a14="http://schemas.microsoft.com/office/drawing/2010/main"/>
              </a:ext>
            </a:extLst>
          </a:blip>
          <a:stretch/>
        </p:blipFill>
        <p:spPr>
          <a:xfrm>
            <a:off x="10812838" y="2509495"/>
            <a:ext cx="255469" cy="255469"/>
          </a:xfrm>
          <a:prstGeom prst="rect">
            <a:avLst/>
          </a:prstGeom>
        </p:spPr>
      </p:pic>
      <p:pic>
        <p:nvPicPr>
          <p:cNvPr id="23" name="Grafik 7">
            <a:extLst>
              <a:ext uri="{FF2B5EF4-FFF2-40B4-BE49-F238E27FC236}">
                <a16:creationId xmlns:a16="http://schemas.microsoft.com/office/drawing/2014/main" id="{6F41F23E-5C60-4EC9-8CAD-B4EAAE359045}"/>
              </a:ext>
            </a:extLst>
          </p:cNvPr>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9862916" y="2429783"/>
            <a:ext cx="877854" cy="493756"/>
          </a:xfrm>
          <a:prstGeom prst="rect">
            <a:avLst/>
          </a:prstGeom>
        </p:spPr>
      </p:pic>
      <p:pic>
        <p:nvPicPr>
          <p:cNvPr id="24" name="Grafik 11">
            <a:extLst>
              <a:ext uri="{FF2B5EF4-FFF2-40B4-BE49-F238E27FC236}">
                <a16:creationId xmlns:a16="http://schemas.microsoft.com/office/drawing/2014/main" id="{DB6A7A1E-197C-4B5B-B0C9-565A8362F560}"/>
              </a:ext>
            </a:extLst>
          </p:cNvPr>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7407219" y="2526331"/>
            <a:ext cx="257380" cy="269488"/>
          </a:xfrm>
          <a:prstGeom prst="rect">
            <a:avLst/>
          </a:prstGeom>
        </p:spPr>
      </p:pic>
      <p:pic>
        <p:nvPicPr>
          <p:cNvPr id="25" name="Grafik 53">
            <a:extLst>
              <a:ext uri="{FF2B5EF4-FFF2-40B4-BE49-F238E27FC236}">
                <a16:creationId xmlns:a16="http://schemas.microsoft.com/office/drawing/2014/main" id="{4D18BC9C-CD48-4EC1-86AB-9455B718318C}"/>
              </a:ext>
            </a:extLst>
          </p:cNvPr>
          <p:cNvPicPr>
            <a:picLocks noChangeAspect="1"/>
          </p:cNvPicPr>
          <p:nvPr/>
        </p:nvPicPr>
        <p:blipFill>
          <a:blip r:embed="rId7" cstate="print">
            <a:extLst>
              <a:ext uri="{28A0092B-C50C-407E-A947-70E740481C1C}">
                <a14:useLocalDpi xmlns:a14="http://schemas.microsoft.com/office/drawing/2010/main"/>
              </a:ext>
            </a:extLst>
          </a:blip>
          <a:stretch/>
        </p:blipFill>
        <p:spPr>
          <a:xfrm>
            <a:off x="8468855" y="2857065"/>
            <a:ext cx="265428" cy="265428"/>
          </a:xfrm>
          <a:prstGeom prst="rect">
            <a:avLst/>
          </a:prstGeom>
        </p:spPr>
      </p:pic>
      <p:pic>
        <p:nvPicPr>
          <p:cNvPr id="26" name="Grafik 55">
            <a:extLst>
              <a:ext uri="{FF2B5EF4-FFF2-40B4-BE49-F238E27FC236}">
                <a16:creationId xmlns:a16="http://schemas.microsoft.com/office/drawing/2014/main" id="{5D83BB05-3F2D-428D-ACB0-7953FE3F9D3E}"/>
              </a:ext>
            </a:extLst>
          </p:cNvPr>
          <p:cNvPicPr>
            <a:picLocks noChangeAspect="1"/>
          </p:cNvPicPr>
          <p:nvPr/>
        </p:nvPicPr>
        <p:blipFill>
          <a:blip r:embed="rId8" cstate="print">
            <a:extLst>
              <a:ext uri="{28A0092B-C50C-407E-A947-70E740481C1C}">
                <a14:useLocalDpi xmlns:a14="http://schemas.microsoft.com/office/drawing/2010/main"/>
              </a:ext>
            </a:extLst>
          </a:blip>
          <a:stretch/>
        </p:blipFill>
        <p:spPr>
          <a:xfrm>
            <a:off x="7672189" y="2864214"/>
            <a:ext cx="283189" cy="283189"/>
          </a:xfrm>
          <a:prstGeom prst="rect">
            <a:avLst/>
          </a:prstGeom>
        </p:spPr>
      </p:pic>
      <p:pic>
        <p:nvPicPr>
          <p:cNvPr id="27" name="Grafik 56">
            <a:extLst>
              <a:ext uri="{FF2B5EF4-FFF2-40B4-BE49-F238E27FC236}">
                <a16:creationId xmlns:a16="http://schemas.microsoft.com/office/drawing/2014/main" id="{6E308F08-049C-48C9-8D22-3D1F94B76AC2}"/>
              </a:ext>
            </a:extLst>
          </p:cNvPr>
          <p:cNvPicPr>
            <a:picLocks noChangeAspect="1"/>
          </p:cNvPicPr>
          <p:nvPr/>
        </p:nvPicPr>
        <p:blipFill>
          <a:blip r:embed="rId9" cstate="print">
            <a:extLst>
              <a:ext uri="{28A0092B-C50C-407E-A947-70E740481C1C}">
                <a14:useLocalDpi xmlns:a14="http://schemas.microsoft.com/office/drawing/2010/main"/>
              </a:ext>
            </a:extLst>
          </a:blip>
          <a:stretch/>
        </p:blipFill>
        <p:spPr>
          <a:xfrm>
            <a:off x="8087575" y="2876723"/>
            <a:ext cx="266097" cy="242023"/>
          </a:xfrm>
          <a:prstGeom prst="rect">
            <a:avLst/>
          </a:prstGeom>
        </p:spPr>
      </p:pic>
      <p:pic>
        <p:nvPicPr>
          <p:cNvPr id="28" name="Grafik 66">
            <a:extLst>
              <a:ext uri="{FF2B5EF4-FFF2-40B4-BE49-F238E27FC236}">
                <a16:creationId xmlns:a16="http://schemas.microsoft.com/office/drawing/2014/main" id="{B25A9855-4ED3-421C-A1B4-540F6CFA0578}"/>
              </a:ext>
            </a:extLst>
          </p:cNvPr>
          <p:cNvPicPr>
            <a:picLocks noChangeAspect="1"/>
          </p:cNvPicPr>
          <p:nvPr/>
        </p:nvPicPr>
        <p:blipFill>
          <a:blip r:embed="rId10" cstate="print">
            <a:extLst>
              <a:ext uri="{28A0092B-C50C-407E-A947-70E740481C1C}">
                <a14:useLocalDpi xmlns:a14="http://schemas.microsoft.com/office/drawing/2010/main"/>
              </a:ext>
            </a:extLst>
          </a:blip>
          <a:stretch>
            <a:fillRect/>
          </a:stretch>
        </p:blipFill>
        <p:spPr>
          <a:xfrm>
            <a:off x="7726481" y="2418127"/>
            <a:ext cx="921703" cy="518419"/>
          </a:xfrm>
          <a:prstGeom prst="rect">
            <a:avLst/>
          </a:prstGeom>
        </p:spPr>
      </p:pic>
      <p:pic>
        <p:nvPicPr>
          <p:cNvPr id="29" name="Grafik 12">
            <a:extLst>
              <a:ext uri="{FF2B5EF4-FFF2-40B4-BE49-F238E27FC236}">
                <a16:creationId xmlns:a16="http://schemas.microsoft.com/office/drawing/2014/main" id="{385F385C-BBAA-4480-AB34-ACF4384DBBD8}"/>
              </a:ext>
            </a:extLst>
          </p:cNvPr>
          <p:cNvPicPr>
            <a:picLocks noChangeAspect="1"/>
          </p:cNvPicPr>
          <p:nvPr/>
        </p:nvPicPr>
        <p:blipFill>
          <a:blip r:embed="rId11">
            <a:extLst>
              <a:ext uri="{28A0092B-C50C-407E-A947-70E740481C1C}">
                <a14:useLocalDpi xmlns:a14="http://schemas.microsoft.com/office/drawing/2010/main"/>
              </a:ext>
            </a:extLst>
          </a:blip>
          <a:stretch>
            <a:fillRect/>
          </a:stretch>
        </p:blipFill>
        <p:spPr>
          <a:xfrm>
            <a:off x="7292280" y="2877397"/>
            <a:ext cx="232483" cy="232483"/>
          </a:xfrm>
          <a:prstGeom prst="rect">
            <a:avLst/>
          </a:prstGeom>
        </p:spPr>
      </p:pic>
      <p:pic>
        <p:nvPicPr>
          <p:cNvPr id="30" name="Picture 29">
            <a:extLst>
              <a:ext uri="{FF2B5EF4-FFF2-40B4-BE49-F238E27FC236}">
                <a16:creationId xmlns:a16="http://schemas.microsoft.com/office/drawing/2014/main" id="{D1D2E30A-3D54-4700-8858-B1D1FB2196E4}"/>
              </a:ext>
            </a:extLst>
          </p:cNvPr>
          <p:cNvPicPr>
            <a:picLocks noChangeAspect="1"/>
          </p:cNvPicPr>
          <p:nvPr/>
        </p:nvPicPr>
        <p:blipFill>
          <a:blip r:embed="rId12" cstate="print">
            <a:extLst>
              <a:ext uri="{28A0092B-C50C-407E-A947-70E740481C1C}">
                <a14:useLocalDpi xmlns:a14="http://schemas.microsoft.com/office/drawing/2010/main"/>
              </a:ext>
            </a:extLst>
          </a:blip>
          <a:stretch>
            <a:fillRect/>
          </a:stretch>
        </p:blipFill>
        <p:spPr>
          <a:xfrm>
            <a:off x="10018694" y="2836402"/>
            <a:ext cx="749061" cy="360616"/>
          </a:xfrm>
          <a:prstGeom prst="rect">
            <a:avLst/>
          </a:prstGeom>
        </p:spPr>
      </p:pic>
      <p:pic>
        <p:nvPicPr>
          <p:cNvPr id="31" name="Picture 30">
            <a:extLst>
              <a:ext uri="{FF2B5EF4-FFF2-40B4-BE49-F238E27FC236}">
                <a16:creationId xmlns:a16="http://schemas.microsoft.com/office/drawing/2014/main" id="{36B4E6B5-8B0D-454B-BB7E-FFB18E6B73AB}"/>
              </a:ext>
            </a:extLst>
          </p:cNvPr>
          <p:cNvPicPr>
            <a:picLocks noChangeAspect="1"/>
          </p:cNvPicPr>
          <p:nvPr/>
        </p:nvPicPr>
        <p:blipFill>
          <a:blip r:embed="rId13" cstate="print">
            <a:extLst>
              <a:ext uri="{28A0092B-C50C-407E-A947-70E740481C1C}">
                <a14:useLocalDpi xmlns:a14="http://schemas.microsoft.com/office/drawing/2010/main"/>
              </a:ext>
            </a:extLst>
          </a:blip>
          <a:stretch>
            <a:fillRect/>
          </a:stretch>
        </p:blipFill>
        <p:spPr>
          <a:xfrm>
            <a:off x="9376967" y="2483437"/>
            <a:ext cx="354506" cy="354506"/>
          </a:xfrm>
          <a:prstGeom prst="rect">
            <a:avLst/>
          </a:prstGeom>
        </p:spPr>
      </p:pic>
      <p:pic>
        <p:nvPicPr>
          <p:cNvPr id="32" name="Picture 31">
            <a:extLst>
              <a:ext uri="{FF2B5EF4-FFF2-40B4-BE49-F238E27FC236}">
                <a16:creationId xmlns:a16="http://schemas.microsoft.com/office/drawing/2014/main" id="{81BBD0A9-F7D5-4841-B5CC-D3B158875E8C}"/>
              </a:ext>
            </a:extLst>
          </p:cNvPr>
          <p:cNvPicPr>
            <a:picLocks noChangeAspect="1"/>
          </p:cNvPicPr>
          <p:nvPr/>
        </p:nvPicPr>
        <p:blipFill>
          <a:blip r:embed="rId14" cstate="print">
            <a:extLst>
              <a:ext uri="{28A0092B-C50C-407E-A947-70E740481C1C}">
                <a14:useLocalDpi xmlns:a14="http://schemas.microsoft.com/office/drawing/2010/main"/>
              </a:ext>
            </a:extLst>
          </a:blip>
          <a:stretch>
            <a:fillRect/>
          </a:stretch>
        </p:blipFill>
        <p:spPr>
          <a:xfrm>
            <a:off x="10740770" y="2786525"/>
            <a:ext cx="431193" cy="431193"/>
          </a:xfrm>
          <a:prstGeom prst="rect">
            <a:avLst/>
          </a:prstGeom>
        </p:spPr>
      </p:pic>
      <p:pic>
        <p:nvPicPr>
          <p:cNvPr id="34" name="Picture 33">
            <a:extLst>
              <a:ext uri="{FF2B5EF4-FFF2-40B4-BE49-F238E27FC236}">
                <a16:creationId xmlns:a16="http://schemas.microsoft.com/office/drawing/2014/main" id="{E6A66CF5-99A3-45EE-86DF-C561C2EAC43D}"/>
              </a:ext>
            </a:extLst>
          </p:cNvPr>
          <p:cNvPicPr>
            <a:picLocks noChangeAspect="1"/>
          </p:cNvPicPr>
          <p:nvPr/>
        </p:nvPicPr>
        <p:blipFill>
          <a:blip r:embed="rId15" cstate="print">
            <a:extLst>
              <a:ext uri="{28A0092B-C50C-407E-A947-70E740481C1C}">
                <a14:useLocalDpi xmlns:a14="http://schemas.microsoft.com/office/drawing/2010/main"/>
              </a:ext>
            </a:extLst>
          </a:blip>
          <a:stretch>
            <a:fillRect/>
          </a:stretch>
        </p:blipFill>
        <p:spPr>
          <a:xfrm>
            <a:off x="9775239" y="1628975"/>
            <a:ext cx="338891" cy="286928"/>
          </a:xfrm>
          <a:prstGeom prst="rect">
            <a:avLst/>
          </a:prstGeom>
        </p:spPr>
      </p:pic>
      <p:pic>
        <p:nvPicPr>
          <p:cNvPr id="35" name="Picture 34">
            <a:extLst>
              <a:ext uri="{FF2B5EF4-FFF2-40B4-BE49-F238E27FC236}">
                <a16:creationId xmlns:a16="http://schemas.microsoft.com/office/drawing/2014/main" id="{D6A76E1A-27A8-4324-BFAE-407A40DB8B8F}"/>
              </a:ext>
            </a:extLst>
          </p:cNvPr>
          <p:cNvPicPr>
            <a:picLocks noChangeAspect="1"/>
          </p:cNvPicPr>
          <p:nvPr/>
        </p:nvPicPr>
        <p:blipFill>
          <a:blip r:embed="rId16" cstate="print">
            <a:extLst>
              <a:ext uri="{28A0092B-C50C-407E-A947-70E740481C1C}">
                <a14:useLocalDpi xmlns:a14="http://schemas.microsoft.com/office/drawing/2010/main"/>
              </a:ext>
            </a:extLst>
          </a:blip>
          <a:stretch>
            <a:fillRect/>
          </a:stretch>
        </p:blipFill>
        <p:spPr>
          <a:xfrm>
            <a:off x="10537946" y="1628974"/>
            <a:ext cx="357671" cy="300444"/>
          </a:xfrm>
          <a:prstGeom prst="rect">
            <a:avLst/>
          </a:prstGeom>
        </p:spPr>
      </p:pic>
      <p:pic>
        <p:nvPicPr>
          <p:cNvPr id="36" name="Picture 35">
            <a:extLst>
              <a:ext uri="{FF2B5EF4-FFF2-40B4-BE49-F238E27FC236}">
                <a16:creationId xmlns:a16="http://schemas.microsoft.com/office/drawing/2014/main" id="{1E5C054D-23CE-4285-ACF1-1BB310553B23}"/>
              </a:ext>
            </a:extLst>
          </p:cNvPr>
          <p:cNvPicPr>
            <a:picLocks noChangeAspect="1"/>
          </p:cNvPicPr>
          <p:nvPr/>
        </p:nvPicPr>
        <p:blipFill>
          <a:blip r:embed="rId17" cstate="print">
            <a:extLst>
              <a:ext uri="{28A0092B-C50C-407E-A947-70E740481C1C}">
                <a14:useLocalDpi xmlns:a14="http://schemas.microsoft.com/office/drawing/2010/main"/>
              </a:ext>
            </a:extLst>
          </a:blip>
          <a:stretch>
            <a:fillRect/>
          </a:stretch>
        </p:blipFill>
        <p:spPr>
          <a:xfrm>
            <a:off x="10157891" y="1628974"/>
            <a:ext cx="336294" cy="293697"/>
          </a:xfrm>
          <a:prstGeom prst="rect">
            <a:avLst/>
          </a:prstGeom>
        </p:spPr>
      </p:pic>
      <p:pic>
        <p:nvPicPr>
          <p:cNvPr id="37" name="Grafik 17">
            <a:extLst>
              <a:ext uri="{FF2B5EF4-FFF2-40B4-BE49-F238E27FC236}">
                <a16:creationId xmlns:a16="http://schemas.microsoft.com/office/drawing/2014/main" id="{CC1D9494-EE8F-4339-BC4C-5269E567C85D}"/>
              </a:ext>
            </a:extLst>
          </p:cNvPr>
          <p:cNvPicPr>
            <a:picLocks noChangeAspect="1"/>
          </p:cNvPicPr>
          <p:nvPr/>
        </p:nvPicPr>
        <p:blipFill>
          <a:blip r:embed="rId18">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8387214" y="5114058"/>
            <a:ext cx="1863953" cy="432098"/>
          </a:xfrm>
          <a:prstGeom prst="rect">
            <a:avLst/>
          </a:prstGeom>
        </p:spPr>
      </p:pic>
      <p:pic>
        <p:nvPicPr>
          <p:cNvPr id="39" name="Picture 28">
            <a:extLst>
              <a:ext uri="{FF2B5EF4-FFF2-40B4-BE49-F238E27FC236}">
                <a16:creationId xmlns:a16="http://schemas.microsoft.com/office/drawing/2014/main" id="{2DDDE83B-8824-4E96-B2D1-3F0B1831F560}"/>
              </a:ext>
            </a:extLst>
          </p:cNvPr>
          <p:cNvPicPr>
            <a:picLocks noChangeAspect="1"/>
          </p:cNvPicPr>
          <p:nvPr/>
        </p:nvPicPr>
        <p:blipFill>
          <a:blip r:embed="rId19" cstate="print">
            <a:clrChange>
              <a:clrFrom>
                <a:srgbClr val="FFFFFF"/>
              </a:clrFrom>
              <a:clrTo>
                <a:srgbClr val="FFFFFF">
                  <a:alpha val="0"/>
                </a:srgbClr>
              </a:clrTo>
            </a:clrChange>
            <a:extLst>
              <a:ext uri="{28A0092B-C50C-407E-A947-70E740481C1C}">
                <a14:useLocalDpi xmlns:a14="http://schemas.microsoft.com/office/drawing/2010/main"/>
              </a:ext>
            </a:extLst>
          </a:blip>
          <a:stretch/>
        </p:blipFill>
        <p:spPr>
          <a:xfrm>
            <a:off x="9067595" y="6450724"/>
            <a:ext cx="760757" cy="291477"/>
          </a:xfrm>
          <a:prstGeom prst="rect">
            <a:avLst/>
          </a:prstGeom>
        </p:spPr>
      </p:pic>
      <p:pic>
        <p:nvPicPr>
          <p:cNvPr id="40" name="Picture 30">
            <a:extLst>
              <a:ext uri="{FF2B5EF4-FFF2-40B4-BE49-F238E27FC236}">
                <a16:creationId xmlns:a16="http://schemas.microsoft.com/office/drawing/2014/main" id="{129346B2-EA02-4A16-BEA1-D142D93BE409}"/>
              </a:ext>
            </a:extLst>
          </p:cNvPr>
          <p:cNvPicPr>
            <a:picLocks noChangeAspect="1"/>
          </p:cNvPicPr>
          <p:nvPr/>
        </p:nvPicPr>
        <p:blipFill>
          <a:blip r:embed="rId20" cstate="print">
            <a:clrChange>
              <a:clrFrom>
                <a:srgbClr val="FFFFFF"/>
              </a:clrFrom>
              <a:clrTo>
                <a:srgbClr val="FFFFFF">
                  <a:alpha val="0"/>
                </a:srgbClr>
              </a:clrTo>
            </a:clrChange>
            <a:extLst>
              <a:ext uri="{28A0092B-C50C-407E-A947-70E740481C1C}">
                <a14:useLocalDpi xmlns:a14="http://schemas.microsoft.com/office/drawing/2010/main"/>
              </a:ext>
            </a:extLst>
          </a:blip>
          <a:stretch/>
        </p:blipFill>
        <p:spPr>
          <a:xfrm>
            <a:off x="6903132" y="5058587"/>
            <a:ext cx="1130971" cy="365680"/>
          </a:xfrm>
          <a:prstGeom prst="rect">
            <a:avLst/>
          </a:prstGeom>
        </p:spPr>
      </p:pic>
      <p:pic>
        <p:nvPicPr>
          <p:cNvPr id="41" name="Picture 32">
            <a:extLst>
              <a:ext uri="{FF2B5EF4-FFF2-40B4-BE49-F238E27FC236}">
                <a16:creationId xmlns:a16="http://schemas.microsoft.com/office/drawing/2014/main" id="{C6FA698D-CA8C-4954-AE19-C004E1E551D5}"/>
              </a:ext>
            </a:extLst>
          </p:cNvPr>
          <p:cNvPicPr>
            <a:picLocks noChangeAspect="1"/>
          </p:cNvPicPr>
          <p:nvPr/>
        </p:nvPicPr>
        <p:blipFill>
          <a:blip r:embed="rId21" cstate="print">
            <a:clrChange>
              <a:clrFrom>
                <a:srgbClr val="FFFFFF"/>
              </a:clrFrom>
              <a:clrTo>
                <a:srgbClr val="FFFFFF">
                  <a:alpha val="0"/>
                </a:srgbClr>
              </a:clrTo>
            </a:clrChange>
            <a:extLst>
              <a:ext uri="{28A0092B-C50C-407E-A947-70E740481C1C}">
                <a14:useLocalDpi xmlns:a14="http://schemas.microsoft.com/office/drawing/2010/main"/>
              </a:ext>
            </a:extLst>
          </a:blip>
          <a:stretch/>
        </p:blipFill>
        <p:spPr>
          <a:xfrm>
            <a:off x="5168669" y="4390043"/>
            <a:ext cx="1102834" cy="490148"/>
          </a:xfrm>
          <a:prstGeom prst="rect">
            <a:avLst/>
          </a:prstGeom>
        </p:spPr>
      </p:pic>
      <p:pic>
        <p:nvPicPr>
          <p:cNvPr id="42" name="Picture 36">
            <a:extLst>
              <a:ext uri="{FF2B5EF4-FFF2-40B4-BE49-F238E27FC236}">
                <a16:creationId xmlns:a16="http://schemas.microsoft.com/office/drawing/2014/main" id="{6A2479E9-98C6-419D-8E28-CE62FF1E40B3}"/>
              </a:ext>
            </a:extLst>
          </p:cNvPr>
          <p:cNvPicPr>
            <a:picLocks noChangeAspect="1"/>
          </p:cNvPicPr>
          <p:nvPr/>
        </p:nvPicPr>
        <p:blipFill>
          <a:blip r:embed="rId22">
            <a:clrChange>
              <a:clrFrom>
                <a:srgbClr val="FFFFFF"/>
              </a:clrFrom>
              <a:clrTo>
                <a:srgbClr val="FFFFFF">
                  <a:alpha val="0"/>
                </a:srgbClr>
              </a:clrTo>
            </a:clrChange>
            <a:extLst>
              <a:ext uri="{28A0092B-C50C-407E-A947-70E740481C1C}">
                <a14:useLocalDpi xmlns:a14="http://schemas.microsoft.com/office/drawing/2010/main"/>
              </a:ext>
            </a:extLst>
          </a:blip>
          <a:stretch/>
        </p:blipFill>
        <p:spPr>
          <a:xfrm>
            <a:off x="4804167" y="6428932"/>
            <a:ext cx="1665525" cy="156588"/>
          </a:xfrm>
          <a:prstGeom prst="rect">
            <a:avLst/>
          </a:prstGeom>
        </p:spPr>
      </p:pic>
      <p:pic>
        <p:nvPicPr>
          <p:cNvPr id="43" name="Picture 37">
            <a:extLst>
              <a:ext uri="{FF2B5EF4-FFF2-40B4-BE49-F238E27FC236}">
                <a16:creationId xmlns:a16="http://schemas.microsoft.com/office/drawing/2014/main" id="{656609C4-1CFF-4716-95AA-89EB90167FD8}"/>
              </a:ext>
            </a:extLst>
          </p:cNvPr>
          <p:cNvPicPr>
            <a:picLocks noChangeAspect="1"/>
          </p:cNvPicPr>
          <p:nvPr/>
        </p:nvPicPr>
        <p:blipFill>
          <a:blip r:embed="rId23" cstate="print">
            <a:clrChange>
              <a:clrFrom>
                <a:srgbClr val="FFFFFF"/>
              </a:clrFrom>
              <a:clrTo>
                <a:srgbClr val="FFFFFF">
                  <a:alpha val="0"/>
                </a:srgbClr>
              </a:clrTo>
            </a:clrChange>
            <a:extLst>
              <a:ext uri="{28A0092B-C50C-407E-A947-70E740481C1C}">
                <a14:useLocalDpi xmlns:a14="http://schemas.microsoft.com/office/drawing/2010/main"/>
              </a:ext>
            </a:extLst>
          </a:blip>
          <a:stretch/>
        </p:blipFill>
        <p:spPr>
          <a:xfrm>
            <a:off x="1728235" y="6275631"/>
            <a:ext cx="493372" cy="508463"/>
          </a:xfrm>
          <a:prstGeom prst="rect">
            <a:avLst/>
          </a:prstGeom>
        </p:spPr>
      </p:pic>
      <p:pic>
        <p:nvPicPr>
          <p:cNvPr id="44" name="Picture 39">
            <a:extLst>
              <a:ext uri="{FF2B5EF4-FFF2-40B4-BE49-F238E27FC236}">
                <a16:creationId xmlns:a16="http://schemas.microsoft.com/office/drawing/2014/main" id="{F3928AF9-E016-48EE-A249-2BF7731645CF}"/>
              </a:ext>
            </a:extLst>
          </p:cNvPr>
          <p:cNvPicPr>
            <a:picLocks noChangeAspect="1"/>
          </p:cNvPicPr>
          <p:nvPr/>
        </p:nvPicPr>
        <p:blipFill>
          <a:blip r:embed="rId24" cstate="print">
            <a:clrChange>
              <a:clrFrom>
                <a:srgbClr val="FFFFFF"/>
              </a:clrFrom>
              <a:clrTo>
                <a:srgbClr val="FFFFFF">
                  <a:alpha val="0"/>
                </a:srgbClr>
              </a:clrTo>
            </a:clrChange>
            <a:extLst>
              <a:ext uri="{28A0092B-C50C-407E-A947-70E740481C1C}">
                <a14:useLocalDpi xmlns:a14="http://schemas.microsoft.com/office/drawing/2010/main"/>
              </a:ext>
            </a:extLst>
          </a:blip>
          <a:stretch/>
        </p:blipFill>
        <p:spPr>
          <a:xfrm>
            <a:off x="8452761" y="4328083"/>
            <a:ext cx="944827" cy="590516"/>
          </a:xfrm>
          <a:prstGeom prst="rect">
            <a:avLst/>
          </a:prstGeom>
        </p:spPr>
      </p:pic>
      <p:pic>
        <p:nvPicPr>
          <p:cNvPr id="46" name="Picture 44">
            <a:extLst>
              <a:ext uri="{FF2B5EF4-FFF2-40B4-BE49-F238E27FC236}">
                <a16:creationId xmlns:a16="http://schemas.microsoft.com/office/drawing/2014/main" id="{8C922B87-895E-44AA-9AAB-4E903D280B32}"/>
              </a:ext>
            </a:extLst>
          </p:cNvPr>
          <p:cNvPicPr>
            <a:picLocks noChangeAspect="1"/>
          </p:cNvPicPr>
          <p:nvPr/>
        </p:nvPicPr>
        <p:blipFill>
          <a:blip r:embed="rId25">
            <a:clrChange>
              <a:clrFrom>
                <a:srgbClr val="FFFFFF"/>
              </a:clrFrom>
              <a:clrTo>
                <a:srgbClr val="FFFFFF">
                  <a:alpha val="0"/>
                </a:srgbClr>
              </a:clrTo>
            </a:clrChange>
            <a:extLst>
              <a:ext uri="{28A0092B-C50C-407E-A947-70E740481C1C}">
                <a14:useLocalDpi xmlns:a14="http://schemas.microsoft.com/office/drawing/2010/main"/>
              </a:ext>
            </a:extLst>
          </a:blip>
          <a:stretch/>
        </p:blipFill>
        <p:spPr>
          <a:xfrm>
            <a:off x="4146626" y="5607697"/>
            <a:ext cx="584421" cy="584421"/>
          </a:xfrm>
          <a:prstGeom prst="rect">
            <a:avLst/>
          </a:prstGeom>
        </p:spPr>
      </p:pic>
      <p:pic>
        <p:nvPicPr>
          <p:cNvPr id="47" name="Picture 48">
            <a:extLst>
              <a:ext uri="{FF2B5EF4-FFF2-40B4-BE49-F238E27FC236}">
                <a16:creationId xmlns:a16="http://schemas.microsoft.com/office/drawing/2014/main" id="{D9CB04B5-2E94-4691-85D5-F2D0783E8F7F}"/>
              </a:ext>
            </a:extLst>
          </p:cNvPr>
          <p:cNvPicPr>
            <a:picLocks noChangeAspect="1"/>
          </p:cNvPicPr>
          <p:nvPr/>
        </p:nvPicPr>
        <p:blipFill>
          <a:blip r:embed="rId26" cstate="print">
            <a:clrChange>
              <a:clrFrom>
                <a:srgbClr val="FFFFFF"/>
              </a:clrFrom>
              <a:clrTo>
                <a:srgbClr val="FFFFFF">
                  <a:alpha val="0"/>
                </a:srgbClr>
              </a:clrTo>
            </a:clrChange>
            <a:extLst>
              <a:ext uri="{28A0092B-C50C-407E-A947-70E740481C1C}">
                <a14:useLocalDpi xmlns:a14="http://schemas.microsoft.com/office/drawing/2010/main"/>
              </a:ext>
            </a:extLst>
          </a:blip>
          <a:stretch/>
        </p:blipFill>
        <p:spPr>
          <a:xfrm>
            <a:off x="7364037" y="5741615"/>
            <a:ext cx="758036" cy="376634"/>
          </a:xfrm>
          <a:prstGeom prst="rect">
            <a:avLst/>
          </a:prstGeom>
        </p:spPr>
      </p:pic>
      <p:pic>
        <p:nvPicPr>
          <p:cNvPr id="111" name="Grafik 41">
            <a:extLst>
              <a:ext uri="{FF2B5EF4-FFF2-40B4-BE49-F238E27FC236}">
                <a16:creationId xmlns:a16="http://schemas.microsoft.com/office/drawing/2014/main" id="{532BB31E-2884-471D-AD3E-D65AE5C49717}"/>
              </a:ext>
            </a:extLst>
          </p:cNvPr>
          <p:cNvPicPr>
            <a:picLocks noChangeAspect="1"/>
          </p:cNvPicPr>
          <p:nvPr/>
        </p:nvPicPr>
        <p:blipFill>
          <a:blip r:embed="rId27" cstate="print">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2851087" y="6405940"/>
            <a:ext cx="1323600" cy="254051"/>
          </a:xfrm>
          <a:prstGeom prst="rect">
            <a:avLst/>
          </a:prstGeom>
        </p:spPr>
      </p:pic>
      <p:pic>
        <p:nvPicPr>
          <p:cNvPr id="113" name="Grafik 42">
            <a:extLst>
              <a:ext uri="{FF2B5EF4-FFF2-40B4-BE49-F238E27FC236}">
                <a16:creationId xmlns:a16="http://schemas.microsoft.com/office/drawing/2014/main" id="{3CBD7963-810C-4A77-9F3D-4B247E2593E3}"/>
              </a:ext>
            </a:extLst>
          </p:cNvPr>
          <p:cNvPicPr>
            <a:picLocks noChangeAspect="1"/>
          </p:cNvPicPr>
          <p:nvPr/>
        </p:nvPicPr>
        <p:blipFill>
          <a:blip r:embed="rId28">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9821796" y="4429647"/>
            <a:ext cx="1471597" cy="339599"/>
          </a:xfrm>
          <a:prstGeom prst="rect">
            <a:avLst/>
          </a:prstGeom>
        </p:spPr>
      </p:pic>
      <p:pic>
        <p:nvPicPr>
          <p:cNvPr id="115" name="Picture 23">
            <a:extLst>
              <a:ext uri="{FF2B5EF4-FFF2-40B4-BE49-F238E27FC236}">
                <a16:creationId xmlns:a16="http://schemas.microsoft.com/office/drawing/2014/main" id="{CCBA81A3-2CDC-41DB-B5FF-A92CFD9C1091}"/>
              </a:ext>
            </a:extLst>
          </p:cNvPr>
          <p:cNvPicPr>
            <a:picLocks noChangeAspect="1"/>
          </p:cNvPicPr>
          <p:nvPr/>
        </p:nvPicPr>
        <p:blipFill>
          <a:blip r:embed="rId29">
            <a:clrChange>
              <a:clrFrom>
                <a:srgbClr val="FFFFFF"/>
              </a:clrFrom>
              <a:clrTo>
                <a:srgbClr val="FFFFFF">
                  <a:alpha val="0"/>
                </a:srgbClr>
              </a:clrTo>
            </a:clrChange>
            <a:extLst>
              <a:ext uri="{28A0092B-C50C-407E-A947-70E740481C1C}">
                <a14:useLocalDpi xmlns:a14="http://schemas.microsoft.com/office/drawing/2010/main"/>
              </a:ext>
            </a:extLst>
          </a:blip>
          <a:stretch/>
        </p:blipFill>
        <p:spPr>
          <a:xfrm>
            <a:off x="5282431" y="5734950"/>
            <a:ext cx="1713304" cy="383299"/>
          </a:xfrm>
          <a:prstGeom prst="rect">
            <a:avLst/>
          </a:prstGeom>
        </p:spPr>
      </p:pic>
      <p:pic>
        <p:nvPicPr>
          <p:cNvPr id="117" name="Picture 8">
            <a:extLst>
              <a:ext uri="{FF2B5EF4-FFF2-40B4-BE49-F238E27FC236}">
                <a16:creationId xmlns:a16="http://schemas.microsoft.com/office/drawing/2014/main" id="{233B9120-24E4-4211-A09E-CCF0CF2A9F7C}"/>
              </a:ext>
            </a:extLst>
          </p:cNvPr>
          <p:cNvPicPr>
            <a:picLocks noChangeAspect="1"/>
          </p:cNvPicPr>
          <p:nvPr/>
        </p:nvPicPr>
        <p:blipFill>
          <a:blip r:embed="rId30" cstate="print">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10457831" y="6394512"/>
            <a:ext cx="835562" cy="373496"/>
          </a:xfrm>
          <a:prstGeom prst="rect">
            <a:avLst/>
          </a:prstGeom>
        </p:spPr>
      </p:pic>
      <p:pic>
        <p:nvPicPr>
          <p:cNvPr id="119" name="Grafik 28">
            <a:extLst>
              <a:ext uri="{FF2B5EF4-FFF2-40B4-BE49-F238E27FC236}">
                <a16:creationId xmlns:a16="http://schemas.microsoft.com/office/drawing/2014/main" id="{0F75D7CF-1A7A-4652-8757-D1C7A12C583C}"/>
              </a:ext>
            </a:extLst>
          </p:cNvPr>
          <p:cNvPicPr>
            <a:picLocks noChangeAspect="1"/>
          </p:cNvPicPr>
          <p:nvPr/>
        </p:nvPicPr>
        <p:blipFill>
          <a:blip r:embed="rId31" cstate="print">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3759633" y="4349733"/>
            <a:ext cx="861994" cy="530458"/>
          </a:xfrm>
          <a:prstGeom prst="rect">
            <a:avLst/>
          </a:prstGeom>
        </p:spPr>
      </p:pic>
      <p:pic>
        <p:nvPicPr>
          <p:cNvPr id="121" name="Picture 5">
            <a:extLst>
              <a:ext uri="{FF2B5EF4-FFF2-40B4-BE49-F238E27FC236}">
                <a16:creationId xmlns:a16="http://schemas.microsoft.com/office/drawing/2014/main" id="{8F9B8A59-43DD-4865-9710-BB3D591615C0}"/>
              </a:ext>
            </a:extLst>
          </p:cNvPr>
          <p:cNvPicPr>
            <a:picLocks noChangeAspect="1"/>
          </p:cNvPicPr>
          <p:nvPr/>
        </p:nvPicPr>
        <p:blipFill>
          <a:blip r:embed="rId32" cstate="print">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1728235" y="5066897"/>
            <a:ext cx="1765748" cy="381153"/>
          </a:xfrm>
          <a:prstGeom prst="rect">
            <a:avLst/>
          </a:prstGeom>
        </p:spPr>
      </p:pic>
      <p:pic>
        <p:nvPicPr>
          <p:cNvPr id="123" name="Grafik 3">
            <a:extLst>
              <a:ext uri="{FF2B5EF4-FFF2-40B4-BE49-F238E27FC236}">
                <a16:creationId xmlns:a16="http://schemas.microsoft.com/office/drawing/2014/main" id="{15068B68-1E5F-44A6-8D09-598BB88C341C}"/>
              </a:ext>
            </a:extLst>
          </p:cNvPr>
          <p:cNvPicPr>
            <a:picLocks noChangeAspect="1"/>
          </p:cNvPicPr>
          <p:nvPr/>
        </p:nvPicPr>
        <p:blipFill>
          <a:blip r:embed="rId33" cstate="print">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5380765" y="5001656"/>
            <a:ext cx="1169256" cy="620478"/>
          </a:xfrm>
          <a:prstGeom prst="rect">
            <a:avLst/>
          </a:prstGeom>
        </p:spPr>
      </p:pic>
      <p:pic>
        <p:nvPicPr>
          <p:cNvPr id="125" name="Picture 124">
            <a:extLst>
              <a:ext uri="{FF2B5EF4-FFF2-40B4-BE49-F238E27FC236}">
                <a16:creationId xmlns:a16="http://schemas.microsoft.com/office/drawing/2014/main" id="{498B3488-E234-43C4-B3EE-11BA2773F03B}"/>
              </a:ext>
            </a:extLst>
          </p:cNvPr>
          <p:cNvPicPr>
            <a:picLocks noChangeAspect="1"/>
          </p:cNvPicPr>
          <p:nvPr/>
        </p:nvPicPr>
        <p:blipFill>
          <a:blip r:embed="rId34" cstate="print">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1728235" y="5764473"/>
            <a:ext cx="1779705" cy="240773"/>
          </a:xfrm>
          <a:prstGeom prst="rect">
            <a:avLst/>
          </a:prstGeom>
        </p:spPr>
      </p:pic>
      <p:pic>
        <p:nvPicPr>
          <p:cNvPr id="127" name="Picture 126">
            <a:extLst>
              <a:ext uri="{FF2B5EF4-FFF2-40B4-BE49-F238E27FC236}">
                <a16:creationId xmlns:a16="http://schemas.microsoft.com/office/drawing/2014/main" id="{DB850684-1508-45D6-B228-5DD45B4017A9}"/>
              </a:ext>
            </a:extLst>
          </p:cNvPr>
          <p:cNvPicPr>
            <a:picLocks noChangeAspect="1"/>
          </p:cNvPicPr>
          <p:nvPr/>
        </p:nvPicPr>
        <p:blipFill>
          <a:blip r:embed="rId35" cstate="print">
            <a:extLst>
              <a:ext uri="{28A0092B-C50C-407E-A947-70E740481C1C}">
                <a14:useLocalDpi xmlns:a14="http://schemas.microsoft.com/office/drawing/2010/main"/>
              </a:ext>
            </a:extLst>
          </a:blip>
          <a:stretch>
            <a:fillRect/>
          </a:stretch>
        </p:blipFill>
        <p:spPr>
          <a:xfrm>
            <a:off x="1728235" y="4435803"/>
            <a:ext cx="1607188" cy="444388"/>
          </a:xfrm>
          <a:prstGeom prst="rect">
            <a:avLst/>
          </a:prstGeom>
        </p:spPr>
      </p:pic>
      <p:pic>
        <p:nvPicPr>
          <p:cNvPr id="129" name="Picture 128">
            <a:extLst>
              <a:ext uri="{FF2B5EF4-FFF2-40B4-BE49-F238E27FC236}">
                <a16:creationId xmlns:a16="http://schemas.microsoft.com/office/drawing/2014/main" id="{5DC86151-6655-4AA0-AA88-3AC7D6FAC642}"/>
              </a:ext>
            </a:extLst>
          </p:cNvPr>
          <p:cNvPicPr>
            <a:picLocks noChangeAspect="1"/>
          </p:cNvPicPr>
          <p:nvPr/>
        </p:nvPicPr>
        <p:blipFill>
          <a:blip r:embed="rId36" cstate="print">
            <a:extLst>
              <a:ext uri="{28A0092B-C50C-407E-A947-70E740481C1C}">
                <a14:useLocalDpi xmlns:a14="http://schemas.microsoft.com/office/drawing/2010/main"/>
              </a:ext>
            </a:extLst>
          </a:blip>
          <a:stretch>
            <a:fillRect/>
          </a:stretch>
        </p:blipFill>
        <p:spPr>
          <a:xfrm>
            <a:off x="3847094" y="5112034"/>
            <a:ext cx="1180560" cy="373370"/>
          </a:xfrm>
          <a:prstGeom prst="rect">
            <a:avLst/>
          </a:prstGeom>
        </p:spPr>
      </p:pic>
      <p:pic>
        <p:nvPicPr>
          <p:cNvPr id="131" name="Picture 130">
            <a:extLst>
              <a:ext uri="{FF2B5EF4-FFF2-40B4-BE49-F238E27FC236}">
                <a16:creationId xmlns:a16="http://schemas.microsoft.com/office/drawing/2014/main" id="{2005633E-ACDE-439A-A186-2237BB5B25CA}"/>
              </a:ext>
            </a:extLst>
          </p:cNvPr>
          <p:cNvPicPr>
            <a:picLocks noChangeAspect="1"/>
          </p:cNvPicPr>
          <p:nvPr/>
        </p:nvPicPr>
        <p:blipFill>
          <a:blip r:embed="rId37" cstate="print">
            <a:extLst>
              <a:ext uri="{28A0092B-C50C-407E-A947-70E740481C1C}">
                <a14:useLocalDpi xmlns:a14="http://schemas.microsoft.com/office/drawing/2010/main"/>
              </a:ext>
            </a:extLst>
          </a:blip>
          <a:stretch>
            <a:fillRect/>
          </a:stretch>
        </p:blipFill>
        <p:spPr>
          <a:xfrm>
            <a:off x="8616876" y="5596315"/>
            <a:ext cx="628447" cy="630961"/>
          </a:xfrm>
          <a:prstGeom prst="rect">
            <a:avLst/>
          </a:prstGeom>
        </p:spPr>
      </p:pic>
      <p:pic>
        <p:nvPicPr>
          <p:cNvPr id="133" name="Picture 132">
            <a:extLst>
              <a:ext uri="{FF2B5EF4-FFF2-40B4-BE49-F238E27FC236}">
                <a16:creationId xmlns:a16="http://schemas.microsoft.com/office/drawing/2014/main" id="{DB2D233A-C485-4C13-A3E0-A9D15BE4EB08}"/>
              </a:ext>
            </a:extLst>
          </p:cNvPr>
          <p:cNvPicPr>
            <a:picLocks noChangeAspect="1"/>
          </p:cNvPicPr>
          <p:nvPr/>
        </p:nvPicPr>
        <p:blipFill>
          <a:blip r:embed="rId38" cstate="print">
            <a:extLst>
              <a:ext uri="{28A0092B-C50C-407E-A947-70E740481C1C}">
                <a14:useLocalDpi xmlns:a14="http://schemas.microsoft.com/office/drawing/2010/main"/>
              </a:ext>
            </a:extLst>
          </a:blip>
          <a:stretch>
            <a:fillRect/>
          </a:stretch>
        </p:blipFill>
        <p:spPr>
          <a:xfrm>
            <a:off x="9716060" y="5790869"/>
            <a:ext cx="1577333" cy="316534"/>
          </a:xfrm>
          <a:prstGeom prst="rect">
            <a:avLst/>
          </a:prstGeom>
        </p:spPr>
      </p:pic>
      <p:pic>
        <p:nvPicPr>
          <p:cNvPr id="135" name="Picture 134">
            <a:extLst>
              <a:ext uri="{FF2B5EF4-FFF2-40B4-BE49-F238E27FC236}">
                <a16:creationId xmlns:a16="http://schemas.microsoft.com/office/drawing/2014/main" id="{C021AC6E-3D1B-4268-B038-67C1873BCA41}"/>
              </a:ext>
            </a:extLst>
          </p:cNvPr>
          <p:cNvPicPr>
            <a:picLocks noChangeAspect="1"/>
          </p:cNvPicPr>
          <p:nvPr/>
        </p:nvPicPr>
        <p:blipFill>
          <a:blip r:embed="rId39" cstate="print">
            <a:extLst>
              <a:ext uri="{28A0092B-C50C-407E-A947-70E740481C1C}">
                <a14:useLocalDpi xmlns:a14="http://schemas.microsoft.com/office/drawing/2010/main"/>
              </a:ext>
            </a:extLst>
          </a:blip>
          <a:stretch>
            <a:fillRect/>
          </a:stretch>
        </p:blipFill>
        <p:spPr>
          <a:xfrm>
            <a:off x="6572881" y="4302640"/>
            <a:ext cx="1455670" cy="640495"/>
          </a:xfrm>
          <a:prstGeom prst="rect">
            <a:avLst/>
          </a:prstGeom>
        </p:spPr>
      </p:pic>
      <p:pic>
        <p:nvPicPr>
          <p:cNvPr id="137" name="Picture 136" descr="A picture containing drawing&#10;&#10;Description automatically generated">
            <a:extLst>
              <a:ext uri="{FF2B5EF4-FFF2-40B4-BE49-F238E27FC236}">
                <a16:creationId xmlns:a16="http://schemas.microsoft.com/office/drawing/2014/main" id="{2D5767A2-9F4E-4A4E-9A7F-B3E19311F60C}"/>
              </a:ext>
            </a:extLst>
          </p:cNvPr>
          <p:cNvPicPr>
            <a:picLocks noChangeAspect="1"/>
          </p:cNvPicPr>
          <p:nvPr/>
        </p:nvPicPr>
        <p:blipFill>
          <a:blip r:embed="rId40" cstate="print">
            <a:extLst>
              <a:ext uri="{BEBA8EAE-BF5A-486C-A8C5-ECC9F3942E4B}">
                <a14:imgProps xmlns:a14="http://schemas.microsoft.com/office/drawing/2010/main">
                  <a14:imgLayer r:embed="rId41">
                    <a14:imgEffect>
                      <a14:backgroundRemoval t="10000" b="90000" l="10000" r="90000">
                        <a14:foregroundMark x1="14583" y1="13333" x2="30321" y2="17773"/>
                        <a14:foregroundMark x1="25778" y1="26871" x2="23184" y2="31467"/>
                        <a14:foregroundMark x1="47273" y1="28597" x2="47083" y2="32500"/>
                        <a14:foregroundMark x1="47388" y1="26250" x2="47369" y2="26643"/>
                        <a14:foregroundMark x1="47712" y1="19612" x2="47674" y2="20387"/>
                        <a14:foregroundMark x1="47917" y1="15417" x2="47905" y2="15653"/>
                        <a14:foregroundMark x1="47083" y1="32500" x2="50417" y2="33750"/>
                        <a14:foregroundMark x1="76016" y1="32419" x2="76192" y2="33106"/>
                        <a14:foregroundMark x1="73414" y1="22271" x2="73900" y2="24167"/>
                        <a14:foregroundMark x1="72083" y1="17083" x2="72852" y2="20079"/>
                        <a14:foregroundMark x1="85441" y1="17600" x2="85000" y2="15833"/>
                        <a14:foregroundMark x1="16250" y1="57500" x2="33277" y2="57500"/>
                        <a14:foregroundMark x1="32083" y1="67083" x2="32500" y2="83750"/>
                        <a14:foregroundMark x1="60417" y1="55000" x2="59583" y2="67083"/>
                        <a14:foregroundMark x1="74323" y1="24167" x2="74167" y2="22917"/>
                        <a14:foregroundMark x1="81667" y1="31667" x2="83750" y2="27083"/>
                        <a14:foregroundMark x1="81667" y1="32500" x2="82083" y2="29167"/>
                        <a14:foregroundMark x1="80833" y1="31667" x2="80833" y2="31208"/>
                        <a14:foregroundMark x1="75353" y1="33653" x2="76610" y2="32815"/>
                        <a14:foregroundMark x1="80917" y1="29249" x2="82083" y2="27500"/>
                        <a14:foregroundMark x1="77917" y1="33750" x2="80109" y2="30461"/>
                        <a14:foregroundMark x1="80278" y1="26250" x2="79242" y2="27138"/>
                        <a14:foregroundMark x1="84167" y1="22917" x2="82709" y2="24167"/>
                        <a14:foregroundMark x1="80625" y1="24167" x2="80666" y2="23760"/>
                        <a14:foregroundMark x1="80308" y1="27336" x2="80417" y2="26250"/>
                        <a14:foregroundMark x1="79583" y1="34583" x2="80023" y2="30189"/>
                        <a14:foregroundMark x1="82179" y1="24167" x2="82500" y2="23333"/>
                        <a14:foregroundMark x1="80603" y1="28264" x2="81378" y2="26250"/>
                        <a14:foregroundMark x1="78333" y1="34167" x2="79950" y2="29962"/>
                        <a14:backgroundMark x1="16667" y1="38333" x2="20833" y2="36250"/>
                        <a14:backgroundMark x1="26250" y1="24167" x2="27500" y2="24167"/>
                        <a14:backgroundMark x1="37917" y1="56250" x2="37500" y2="58333"/>
                        <a14:backgroundMark x1="47917" y1="23750" x2="47917" y2="26250"/>
                        <a14:backgroundMark x1="47917" y1="27083" x2="47917" y2="23333"/>
                        <a14:backgroundMark x1="47500" y1="25000" x2="47917" y2="22917"/>
                        <a14:backgroundMark x1="48333" y1="25417" x2="48750" y2="22500"/>
                        <a14:backgroundMark x1="50417" y1="27917" x2="50000" y2="22083"/>
                        <a14:backgroundMark x1="50000" y1="21667" x2="50000" y2="25000"/>
                        <a14:backgroundMark x1="49583" y1="26667" x2="49583" y2="22500"/>
                        <a14:backgroundMark x1="49583" y1="22500" x2="47917" y2="23333"/>
                        <a14:backgroundMark x1="47500" y1="26250" x2="47500" y2="26250"/>
                        <a14:backgroundMark x1="75417" y1="23333" x2="80000" y2="22500"/>
                        <a14:backgroundMark x1="75833" y1="26250" x2="80000" y2="25000"/>
                        <a14:backgroundMark x1="78333" y1="28333" x2="79583" y2="26250"/>
                        <a14:backgroundMark x1="79167" y1="28750" x2="79583" y2="24167"/>
                        <a14:backgroundMark x1="79167" y1="27500" x2="79167" y2="23750"/>
                        <a14:backgroundMark x1="78750" y1="27500" x2="79167" y2="24583"/>
                        <a14:backgroundMark x1="75417" y1="24167" x2="75417" y2="26250"/>
                        <a14:backgroundMark x1="80000" y1="28333" x2="79583" y2="23333"/>
                      </a14:backgroundRemoval>
                    </a14:imgEffect>
                  </a14:imgLayer>
                </a14:imgProps>
              </a:ext>
              <a:ext uri="{28A0092B-C50C-407E-A947-70E740481C1C}">
                <a14:useLocalDpi xmlns:a14="http://schemas.microsoft.com/office/drawing/2010/main"/>
              </a:ext>
            </a:extLst>
          </a:blip>
          <a:stretch>
            <a:fillRect/>
          </a:stretch>
        </p:blipFill>
        <p:spPr>
          <a:xfrm>
            <a:off x="10604278" y="4870068"/>
            <a:ext cx="689115" cy="689115"/>
          </a:xfrm>
          <a:prstGeom prst="rect">
            <a:avLst/>
          </a:prstGeom>
        </p:spPr>
      </p:pic>
      <p:pic>
        <p:nvPicPr>
          <p:cNvPr id="139" name="Grafik 16">
            <a:extLst>
              <a:ext uri="{FF2B5EF4-FFF2-40B4-BE49-F238E27FC236}">
                <a16:creationId xmlns:a16="http://schemas.microsoft.com/office/drawing/2014/main" id="{12F72554-64AC-4E0A-8564-161B201A417C}"/>
              </a:ext>
            </a:extLst>
          </p:cNvPr>
          <p:cNvPicPr>
            <a:picLocks noChangeAspect="1"/>
          </p:cNvPicPr>
          <p:nvPr/>
        </p:nvPicPr>
        <p:blipFill>
          <a:blip r:embed="rId42" cstate="print">
            <a:extLst>
              <a:ext uri="{28A0092B-C50C-407E-A947-70E740481C1C}">
                <a14:useLocalDpi xmlns:a14="http://schemas.microsoft.com/office/drawing/2010/main"/>
              </a:ext>
            </a:extLst>
          </a:blip>
          <a:stretch>
            <a:fillRect/>
          </a:stretch>
        </p:blipFill>
        <p:spPr>
          <a:xfrm>
            <a:off x="7099172" y="6246443"/>
            <a:ext cx="1338943" cy="521565"/>
          </a:xfrm>
          <a:prstGeom prst="rect">
            <a:avLst/>
          </a:prstGeom>
        </p:spPr>
      </p:pic>
    </p:spTree>
    <p:extLst>
      <p:ext uri="{BB962C8B-B14F-4D97-AF65-F5344CB8AC3E}">
        <p14:creationId xmlns:p14="http://schemas.microsoft.com/office/powerpoint/2010/main" val="38478481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9000" b="-9000"/>
          </a:stretch>
        </a:blipFill>
        <a:effectLst/>
      </p:bgPr>
    </p:bg>
    <p:spTree>
      <p:nvGrpSpPr>
        <p:cNvPr id="1" name=""/>
        <p:cNvGrpSpPr/>
        <p:nvPr/>
      </p:nvGrpSpPr>
      <p:grpSpPr>
        <a:xfrm>
          <a:off x="0" y="0"/>
          <a:ext cx="0" cy="0"/>
          <a:chOff x="0" y="0"/>
          <a:chExt cx="0" cy="0"/>
        </a:xfrm>
      </p:grpSpPr>
      <p:sp>
        <p:nvSpPr>
          <p:cNvPr id="4" name="Abgerundetes Rechteck 21">
            <a:extLst>
              <a:ext uri="{FF2B5EF4-FFF2-40B4-BE49-F238E27FC236}">
                <a16:creationId xmlns:a16="http://schemas.microsoft.com/office/drawing/2014/main" id="{EFADE407-DE80-41D6-9133-7D3DBE97DE3B}"/>
              </a:ext>
            </a:extLst>
          </p:cNvPr>
          <p:cNvSpPr/>
          <p:nvPr/>
        </p:nvSpPr>
        <p:spPr>
          <a:xfrm>
            <a:off x="436593" y="903604"/>
            <a:ext cx="4782972" cy="2996565"/>
          </a:xfrm>
          <a:prstGeom prst="roundRect">
            <a:avLst/>
          </a:prstGeom>
          <a:solidFill>
            <a:schemeClr val="bg1">
              <a:alpha val="75000"/>
            </a:schemeClr>
          </a:solidFill>
        </p:spPr>
        <p:txBody>
          <a:bodyPr wrap="square">
            <a:spAutoFit/>
          </a:bodyPr>
          <a:lstStyle/>
          <a:p>
            <a:pPr marL="285750" indent="-285750">
              <a:spcAft>
                <a:spcPts val="600"/>
              </a:spcAft>
              <a:buBlip>
                <a:blip r:embed="rId4"/>
              </a:buBlip>
            </a:pPr>
            <a:r>
              <a:rPr lang="en-US" sz="2000" dirty="0"/>
              <a:t>Offers, Orders, Invoices</a:t>
            </a:r>
          </a:p>
          <a:p>
            <a:pPr marL="285750" indent="-285750">
              <a:spcAft>
                <a:spcPts val="600"/>
              </a:spcAft>
              <a:buBlip>
                <a:blip r:embed="rId4"/>
              </a:buBlip>
            </a:pPr>
            <a:r>
              <a:rPr lang="en-US" sz="2000" dirty="0"/>
              <a:t>Quality and Audit Reports</a:t>
            </a:r>
          </a:p>
          <a:p>
            <a:pPr marL="285750" indent="-285750">
              <a:spcAft>
                <a:spcPts val="600"/>
              </a:spcAft>
              <a:buBlip>
                <a:blip r:embed="rId4"/>
              </a:buBlip>
            </a:pPr>
            <a:r>
              <a:rPr lang="en-US" sz="2000" dirty="0"/>
              <a:t>Waybill with Barcodes</a:t>
            </a:r>
          </a:p>
          <a:p>
            <a:pPr marL="285750" indent="-285750">
              <a:spcAft>
                <a:spcPts val="600"/>
              </a:spcAft>
              <a:buBlip>
                <a:blip r:embed="rId4"/>
              </a:buBlip>
            </a:pPr>
            <a:r>
              <a:rPr lang="en-US" sz="2000" dirty="0"/>
              <a:t>Sales Presentations</a:t>
            </a:r>
          </a:p>
          <a:p>
            <a:pPr marL="285750" indent="-285750">
              <a:spcAft>
                <a:spcPts val="600"/>
              </a:spcAft>
              <a:buBlip>
                <a:blip r:embed="rId4"/>
              </a:buBlip>
            </a:pPr>
            <a:r>
              <a:rPr lang="en-US" sz="2000" dirty="0"/>
              <a:t>Project Management Reports</a:t>
            </a:r>
          </a:p>
          <a:p>
            <a:pPr marL="285750" indent="-285750">
              <a:spcAft>
                <a:spcPts val="600"/>
              </a:spcAft>
              <a:buBlip>
                <a:blip r:embed="rId4"/>
              </a:buBlip>
            </a:pPr>
            <a:r>
              <a:rPr lang="en-US" sz="2000" dirty="0"/>
              <a:t>Employment Contracts</a:t>
            </a:r>
          </a:p>
          <a:p>
            <a:pPr marL="285750" indent="-285750">
              <a:spcAft>
                <a:spcPts val="600"/>
              </a:spcAft>
              <a:buBlip>
                <a:blip r:embed="rId4"/>
              </a:buBlip>
            </a:pPr>
            <a:r>
              <a:rPr lang="en-US" sz="2000" dirty="0"/>
              <a:t>And much more</a:t>
            </a:r>
            <a:endParaRPr lang="de-AT" sz="2000" dirty="0"/>
          </a:p>
        </p:txBody>
      </p:sp>
      <p:sp>
        <p:nvSpPr>
          <p:cNvPr id="5" name="Textfeld 25">
            <a:extLst>
              <a:ext uri="{FF2B5EF4-FFF2-40B4-BE49-F238E27FC236}">
                <a16:creationId xmlns:a16="http://schemas.microsoft.com/office/drawing/2014/main" id="{0F41A34A-C704-4DAB-BB3A-0B3A0AB240E6}"/>
              </a:ext>
            </a:extLst>
          </p:cNvPr>
          <p:cNvSpPr txBox="1"/>
          <p:nvPr/>
        </p:nvSpPr>
        <p:spPr>
          <a:xfrm>
            <a:off x="-23422" y="0"/>
            <a:ext cx="12215422" cy="646331"/>
          </a:xfrm>
          <a:prstGeom prst="rect">
            <a:avLst/>
          </a:prstGeom>
          <a:solidFill>
            <a:srgbClr val="00A300"/>
          </a:solidFill>
        </p:spPr>
        <p:txBody>
          <a:bodyPr wrap="square" rtlCol="0">
            <a:spAutoFit/>
          </a:bodyPr>
          <a:lstStyle/>
          <a:p>
            <a:pPr algn="ctr"/>
            <a:r>
              <a:rPr lang="de-AT" sz="3600" b="1" dirty="0">
                <a:solidFill>
                  <a:schemeClr val="bg1"/>
                </a:solidFill>
              </a:rPr>
              <a:t> Companies in </a:t>
            </a:r>
            <a:r>
              <a:rPr lang="en-US" sz="3600" b="1" dirty="0">
                <a:solidFill>
                  <a:schemeClr val="bg1"/>
                </a:solidFill>
              </a:rPr>
              <a:t>Manufacturing automate Documents with </a:t>
            </a:r>
            <a:r>
              <a:rPr lang="de-AT" sz="3600" b="1" dirty="0">
                <a:solidFill>
                  <a:schemeClr val="bg1"/>
                </a:solidFill>
              </a:rPr>
              <a:t>dox42</a:t>
            </a:r>
          </a:p>
        </p:txBody>
      </p:sp>
      <p:sp>
        <p:nvSpPr>
          <p:cNvPr id="6" name="Abgerundetes Rechteck 23">
            <a:extLst>
              <a:ext uri="{FF2B5EF4-FFF2-40B4-BE49-F238E27FC236}">
                <a16:creationId xmlns:a16="http://schemas.microsoft.com/office/drawing/2014/main" id="{9AC01496-A138-48BD-89AE-E98332B9DD77}"/>
              </a:ext>
            </a:extLst>
          </p:cNvPr>
          <p:cNvSpPr/>
          <p:nvPr/>
        </p:nvSpPr>
        <p:spPr>
          <a:xfrm>
            <a:off x="5539720" y="903604"/>
            <a:ext cx="6345105" cy="3447648"/>
          </a:xfrm>
          <a:prstGeom prst="round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US" sz="2000" dirty="0">
                <a:solidFill>
                  <a:schemeClr val="tx1"/>
                </a:solidFill>
              </a:rPr>
              <a:t>“Currently dox42 is utilized as document generator in our global sales and service platform that is based on Microsoft Dynamics CRM. </a:t>
            </a:r>
          </a:p>
          <a:p>
            <a:r>
              <a:rPr lang="en-US" sz="2000" dirty="0">
                <a:solidFill>
                  <a:schemeClr val="tx1"/>
                </a:solidFill>
              </a:rPr>
              <a:t>We are generating sales quotes, fully </a:t>
            </a:r>
          </a:p>
          <a:p>
            <a:r>
              <a:rPr lang="en-US" sz="2000" dirty="0">
                <a:solidFill>
                  <a:schemeClr val="tx1"/>
                </a:solidFill>
              </a:rPr>
              <a:t>automated high-quality service reports </a:t>
            </a:r>
          </a:p>
          <a:p>
            <a:r>
              <a:rPr lang="en-US" sz="2000" dirty="0">
                <a:solidFill>
                  <a:schemeClr val="tx1"/>
                </a:solidFill>
              </a:rPr>
              <a:t>and additionally we use the </a:t>
            </a:r>
          </a:p>
          <a:p>
            <a:r>
              <a:rPr lang="en-US" sz="2000" dirty="0">
                <a:solidFill>
                  <a:schemeClr val="tx1"/>
                </a:solidFill>
              </a:rPr>
              <a:t>dox42 Excel automation for our </a:t>
            </a:r>
          </a:p>
          <a:p>
            <a:r>
              <a:rPr lang="en-US" sz="2000" dirty="0">
                <a:solidFill>
                  <a:schemeClr val="tx1"/>
                </a:solidFill>
              </a:rPr>
              <a:t>new service product ‘Lifecycle-Care’.</a:t>
            </a:r>
            <a:r>
              <a:rPr lang="de-AT" sz="2000" b="0" i="0" dirty="0">
                <a:solidFill>
                  <a:srgbClr val="000000"/>
                </a:solidFill>
                <a:effectLst/>
              </a:rPr>
              <a:t>”</a:t>
            </a:r>
            <a:endParaRPr lang="de-AT" sz="1600" dirty="0">
              <a:solidFill>
                <a:schemeClr val="tx1"/>
              </a:solidFill>
              <a:ea typeface="Tahoma" panose="020B0604030504040204" pitchFamily="34" charset="0"/>
              <a:cs typeface="Tahoma" panose="020B0604030504040204" pitchFamily="34" charset="0"/>
            </a:endParaRPr>
          </a:p>
          <a:p>
            <a:pPr algn="r"/>
            <a:endParaRPr lang="de-AT" sz="1600" dirty="0">
              <a:solidFill>
                <a:schemeClr val="tx1"/>
              </a:solidFill>
              <a:ea typeface="Tahoma" panose="020B0604030504040204" pitchFamily="34" charset="0"/>
              <a:cs typeface="Tahoma" panose="020B0604030504040204" pitchFamily="34" charset="0"/>
            </a:endParaRPr>
          </a:p>
          <a:p>
            <a:pPr algn="r"/>
            <a:r>
              <a:rPr lang="de-AT" sz="1600" dirty="0">
                <a:solidFill>
                  <a:schemeClr val="tx1"/>
                </a:solidFill>
                <a:ea typeface="Tahoma" panose="020B0604030504040204" pitchFamily="34" charset="0"/>
                <a:cs typeface="Tahoma" panose="020B0604030504040204" pitchFamily="34" charset="0"/>
              </a:rPr>
              <a:t>Marc Rieger</a:t>
            </a:r>
          </a:p>
          <a:p>
            <a:pPr algn="r"/>
            <a:r>
              <a:rPr lang="de-AT" sz="1600" dirty="0">
                <a:solidFill>
                  <a:schemeClr val="tx1"/>
                </a:solidFill>
                <a:ea typeface="Tahoma" panose="020B0604030504040204" pitchFamily="34" charset="0"/>
                <a:cs typeface="Tahoma" panose="020B0604030504040204" pitchFamily="34" charset="0"/>
              </a:rPr>
              <a:t>Business Process Representative</a:t>
            </a:r>
          </a:p>
        </p:txBody>
      </p:sp>
      <p:pic>
        <p:nvPicPr>
          <p:cNvPr id="7" name="Grafik 23">
            <a:extLst>
              <a:ext uri="{FF2B5EF4-FFF2-40B4-BE49-F238E27FC236}">
                <a16:creationId xmlns:a16="http://schemas.microsoft.com/office/drawing/2014/main" id="{E3F4F469-470B-475E-83DA-E50D6E08E679}"/>
              </a:ext>
            </a:extLst>
          </p:cNvPr>
          <p:cNvPicPr>
            <a:picLocks noChangeAspect="1"/>
          </p:cNvPicPr>
          <p:nvPr/>
        </p:nvPicPr>
        <p:blipFill rotWithShape="1">
          <a:blip r:embed="rId5">
            <a:extLst>
              <a:ext uri="{28A0092B-C50C-407E-A947-70E740481C1C}">
                <a14:useLocalDpi xmlns:a14="http://schemas.microsoft.com/office/drawing/2010/main" val="0"/>
              </a:ext>
            </a:extLst>
          </a:blip>
          <a:srcRect t="4545" b="4545"/>
          <a:stretch/>
        </p:blipFill>
        <p:spPr>
          <a:xfrm>
            <a:off x="9955407" y="1895878"/>
            <a:ext cx="1800000" cy="1800000"/>
          </a:xfrm>
          <a:prstGeom prst="rect">
            <a:avLst/>
          </a:prstGeom>
          <a:noFill/>
        </p:spPr>
      </p:pic>
      <p:pic>
        <p:nvPicPr>
          <p:cNvPr id="8" name="Grafik 2" descr="&lt;tb&gt;&lt;regionid&gt;0fb22cd2-aba8-4e56-816b-960f86fdd0f8&lt;/regionid&gt; &lt;dir&gt;1&lt;/dir&gt;   &lt;condtition&gt;&lt;![CDATA[Industry =  &quot;Manufacturing&quot; or Industry =  &quot;All Industries&quot;]]&gt;&lt;/condtition&gt;&lt;/tb&gt;">
            <a:extLst>
              <a:ext uri="{FF2B5EF4-FFF2-40B4-BE49-F238E27FC236}">
                <a16:creationId xmlns:a16="http://schemas.microsoft.com/office/drawing/2014/main" id="{E6AF2E78-8509-4C39-95F8-652B9CB17444}"/>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81159" y="-127443"/>
            <a:ext cx="781159" cy="600159"/>
          </a:xfrm>
          <a:prstGeom prst="rect">
            <a:avLst/>
          </a:prstGeom>
        </p:spPr>
      </p:pic>
      <p:pic>
        <p:nvPicPr>
          <p:cNvPr id="9" name="Picture 8">
            <a:extLst>
              <a:ext uri="{FF2B5EF4-FFF2-40B4-BE49-F238E27FC236}">
                <a16:creationId xmlns:a16="http://schemas.microsoft.com/office/drawing/2014/main" id="{55A6CAAE-B13D-454F-AD10-7082CBBF2D22}"/>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800995" y="3535440"/>
            <a:ext cx="1218324" cy="749738"/>
          </a:xfrm>
          <a:prstGeom prst="rect">
            <a:avLst/>
          </a:prstGeom>
        </p:spPr>
      </p:pic>
      <p:sp>
        <p:nvSpPr>
          <p:cNvPr id="10" name="Abgerundetes Rechteck 5">
            <a:extLst>
              <a:ext uri="{FF2B5EF4-FFF2-40B4-BE49-F238E27FC236}">
                <a16:creationId xmlns:a16="http://schemas.microsoft.com/office/drawing/2014/main" id="{44C8A957-C0E4-4650-8C34-0DF18D1145BA}"/>
              </a:ext>
            </a:extLst>
          </p:cNvPr>
          <p:cNvSpPr/>
          <p:nvPr/>
        </p:nvSpPr>
        <p:spPr>
          <a:xfrm>
            <a:off x="330263" y="4488131"/>
            <a:ext cx="11478316" cy="2225120"/>
          </a:xfrm>
          <a:prstGeom prst="round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AT" dirty="0"/>
          </a:p>
        </p:txBody>
      </p:sp>
      <p:pic>
        <p:nvPicPr>
          <p:cNvPr id="11" name="Grafik 24">
            <a:extLst>
              <a:ext uri="{FF2B5EF4-FFF2-40B4-BE49-F238E27FC236}">
                <a16:creationId xmlns:a16="http://schemas.microsoft.com/office/drawing/2014/main" id="{B0CB9934-F5BE-4232-8CDF-4795EBD2CBFF}"/>
              </a:ext>
            </a:extLst>
          </p:cNvPr>
          <p:cNvPicPr>
            <a:picLocks noChangeAspect="1"/>
          </p:cNvPicPr>
          <p:nvPr/>
        </p:nvPicPr>
        <p:blipFill rotWithShape="1">
          <a:blip r:embed="rId8" cstate="print">
            <a:clrChange>
              <a:clrFrom>
                <a:srgbClr val="FFFFFF"/>
              </a:clrFrom>
              <a:clrTo>
                <a:srgbClr val="FFFFFF">
                  <a:alpha val="0"/>
                </a:srgbClr>
              </a:clrTo>
            </a:clrChange>
            <a:extLst>
              <a:ext uri="{28A0092B-C50C-407E-A947-70E740481C1C}">
                <a14:useLocalDpi xmlns:a14="http://schemas.microsoft.com/office/drawing/2010/main"/>
              </a:ext>
            </a:extLst>
          </a:blip>
          <a:srcRect/>
          <a:stretch/>
        </p:blipFill>
        <p:spPr>
          <a:xfrm>
            <a:off x="8159858" y="5459058"/>
            <a:ext cx="2047374" cy="427690"/>
          </a:xfrm>
          <a:prstGeom prst="rect">
            <a:avLst/>
          </a:prstGeom>
        </p:spPr>
      </p:pic>
      <p:pic>
        <p:nvPicPr>
          <p:cNvPr id="12" name="Grafik 25">
            <a:extLst>
              <a:ext uri="{FF2B5EF4-FFF2-40B4-BE49-F238E27FC236}">
                <a16:creationId xmlns:a16="http://schemas.microsoft.com/office/drawing/2014/main" id="{235435B9-E46C-40EB-80B1-13EE339831D3}"/>
              </a:ext>
            </a:extLst>
          </p:cNvPr>
          <p:cNvPicPr>
            <a:picLocks noChangeAspect="1"/>
          </p:cNvPicPr>
          <p:nvPr/>
        </p:nvPicPr>
        <p:blipFill>
          <a:blip r:embed="rId9">
            <a:clrChange>
              <a:clrFrom>
                <a:srgbClr val="FFFFFD"/>
              </a:clrFrom>
              <a:clrTo>
                <a:srgbClr val="FFFFFD">
                  <a:alpha val="0"/>
                </a:srgbClr>
              </a:clrTo>
            </a:clrChange>
            <a:extLst>
              <a:ext uri="{28A0092B-C50C-407E-A947-70E740481C1C}">
                <a14:useLocalDpi xmlns:a14="http://schemas.microsoft.com/office/drawing/2010/main"/>
              </a:ext>
            </a:extLst>
          </a:blip>
          <a:stretch>
            <a:fillRect/>
          </a:stretch>
        </p:blipFill>
        <p:spPr>
          <a:xfrm>
            <a:off x="663333" y="4714955"/>
            <a:ext cx="1275482" cy="473565"/>
          </a:xfrm>
          <a:prstGeom prst="rect">
            <a:avLst/>
          </a:prstGeom>
        </p:spPr>
      </p:pic>
      <p:pic>
        <p:nvPicPr>
          <p:cNvPr id="13" name="Grafik 26">
            <a:extLst>
              <a:ext uri="{FF2B5EF4-FFF2-40B4-BE49-F238E27FC236}">
                <a16:creationId xmlns:a16="http://schemas.microsoft.com/office/drawing/2014/main" id="{965E0FD0-96DA-426B-9928-B9C1F4E6B9A0}"/>
              </a:ext>
            </a:extLst>
          </p:cNvPr>
          <p:cNvPicPr>
            <a:picLocks noChangeAspect="1"/>
          </p:cNvPicPr>
          <p:nvPr/>
        </p:nvPicPr>
        <p:blipFill>
          <a:blip r:embed="rId10" cstate="print">
            <a:extLst>
              <a:ext uri="{28A0092B-C50C-407E-A947-70E740481C1C}">
                <a14:useLocalDpi xmlns:a14="http://schemas.microsoft.com/office/drawing/2010/main"/>
              </a:ext>
            </a:extLst>
          </a:blip>
          <a:stretch>
            <a:fillRect/>
          </a:stretch>
        </p:blipFill>
        <p:spPr>
          <a:xfrm>
            <a:off x="8947040" y="5967991"/>
            <a:ext cx="1289086" cy="567444"/>
          </a:xfrm>
          <a:prstGeom prst="rect">
            <a:avLst/>
          </a:prstGeom>
        </p:spPr>
      </p:pic>
      <p:pic>
        <p:nvPicPr>
          <p:cNvPr id="14" name="Grafik 27">
            <a:extLst>
              <a:ext uri="{FF2B5EF4-FFF2-40B4-BE49-F238E27FC236}">
                <a16:creationId xmlns:a16="http://schemas.microsoft.com/office/drawing/2014/main" id="{E0A348F9-E622-414E-A9FB-E865992C080F}"/>
              </a:ext>
            </a:extLst>
          </p:cNvPr>
          <p:cNvPicPr>
            <a:picLocks noChangeAspect="1"/>
          </p:cNvPicPr>
          <p:nvPr/>
        </p:nvPicPr>
        <p:blipFill>
          <a:blip r:embed="rId11">
            <a:extLst>
              <a:ext uri="{28A0092B-C50C-407E-A947-70E740481C1C}">
                <a14:useLocalDpi xmlns:a14="http://schemas.microsoft.com/office/drawing/2010/main"/>
              </a:ext>
            </a:extLst>
          </a:blip>
          <a:stretch>
            <a:fillRect/>
          </a:stretch>
        </p:blipFill>
        <p:spPr>
          <a:xfrm>
            <a:off x="8615973" y="4762008"/>
            <a:ext cx="989094" cy="423173"/>
          </a:xfrm>
          <a:prstGeom prst="rect">
            <a:avLst/>
          </a:prstGeom>
        </p:spPr>
      </p:pic>
      <p:pic>
        <p:nvPicPr>
          <p:cNvPr id="15" name="Grafik 28">
            <a:extLst>
              <a:ext uri="{FF2B5EF4-FFF2-40B4-BE49-F238E27FC236}">
                <a16:creationId xmlns:a16="http://schemas.microsoft.com/office/drawing/2014/main" id="{6405A623-42BC-47F1-B4F6-2189461626DB}"/>
              </a:ext>
            </a:extLst>
          </p:cNvPr>
          <p:cNvPicPr>
            <a:picLocks noChangeAspect="1"/>
          </p:cNvPicPr>
          <p:nvPr/>
        </p:nvPicPr>
        <p:blipFill>
          <a:blip r:embed="rId12">
            <a:extLst>
              <a:ext uri="{28A0092B-C50C-407E-A947-70E740481C1C}">
                <a14:useLocalDpi xmlns:a14="http://schemas.microsoft.com/office/drawing/2010/main"/>
              </a:ext>
            </a:extLst>
          </a:blip>
          <a:stretch>
            <a:fillRect/>
          </a:stretch>
        </p:blipFill>
        <p:spPr>
          <a:xfrm>
            <a:off x="5926510" y="6121485"/>
            <a:ext cx="2566500" cy="413950"/>
          </a:xfrm>
          <a:prstGeom prst="rect">
            <a:avLst/>
          </a:prstGeom>
        </p:spPr>
      </p:pic>
      <p:pic>
        <p:nvPicPr>
          <p:cNvPr id="16" name="Grafik 29">
            <a:extLst>
              <a:ext uri="{FF2B5EF4-FFF2-40B4-BE49-F238E27FC236}">
                <a16:creationId xmlns:a16="http://schemas.microsoft.com/office/drawing/2014/main" id="{6A98ADF2-3321-4D62-8672-477F09A8AD28}"/>
              </a:ext>
            </a:extLst>
          </p:cNvPr>
          <p:cNvPicPr>
            <a:picLocks noChangeAspect="1"/>
          </p:cNvPicPr>
          <p:nvPr/>
        </p:nvPicPr>
        <p:blipFill rotWithShape="1">
          <a:blip r:embed="rId13" cstate="print">
            <a:extLst>
              <a:ext uri="{28A0092B-C50C-407E-A947-70E740481C1C}">
                <a14:useLocalDpi xmlns:a14="http://schemas.microsoft.com/office/drawing/2010/main"/>
              </a:ext>
            </a:extLst>
          </a:blip>
          <a:srcRect/>
          <a:stretch/>
        </p:blipFill>
        <p:spPr>
          <a:xfrm>
            <a:off x="2329086" y="4635003"/>
            <a:ext cx="1379454" cy="633469"/>
          </a:xfrm>
          <a:prstGeom prst="rect">
            <a:avLst/>
          </a:prstGeom>
        </p:spPr>
      </p:pic>
      <p:pic>
        <p:nvPicPr>
          <p:cNvPr id="17" name="Grafik 30">
            <a:extLst>
              <a:ext uri="{FF2B5EF4-FFF2-40B4-BE49-F238E27FC236}">
                <a16:creationId xmlns:a16="http://schemas.microsoft.com/office/drawing/2014/main" id="{2120D23D-0776-4461-A365-2F41A2713DD6}"/>
              </a:ext>
            </a:extLst>
          </p:cNvPr>
          <p:cNvPicPr>
            <a:picLocks noChangeAspect="1"/>
          </p:cNvPicPr>
          <p:nvPr/>
        </p:nvPicPr>
        <p:blipFill>
          <a:blip r:embed="rId14">
            <a:extLst>
              <a:ext uri="{28A0092B-C50C-407E-A947-70E740481C1C}">
                <a14:useLocalDpi xmlns:a14="http://schemas.microsoft.com/office/drawing/2010/main"/>
              </a:ext>
            </a:extLst>
          </a:blip>
          <a:stretch>
            <a:fillRect/>
          </a:stretch>
        </p:blipFill>
        <p:spPr>
          <a:xfrm>
            <a:off x="6084289" y="4768480"/>
            <a:ext cx="1918852" cy="366514"/>
          </a:xfrm>
          <a:prstGeom prst="rect">
            <a:avLst/>
          </a:prstGeom>
        </p:spPr>
      </p:pic>
      <p:pic>
        <p:nvPicPr>
          <p:cNvPr id="18" name="Grafik 31">
            <a:extLst>
              <a:ext uri="{FF2B5EF4-FFF2-40B4-BE49-F238E27FC236}">
                <a16:creationId xmlns:a16="http://schemas.microsoft.com/office/drawing/2014/main" id="{32DC3385-98A0-4DEB-B940-2A4C4B4F0938}"/>
              </a:ext>
            </a:extLst>
          </p:cNvPr>
          <p:cNvPicPr>
            <a:picLocks noChangeAspect="1"/>
          </p:cNvPicPr>
          <p:nvPr/>
        </p:nvPicPr>
        <p:blipFill>
          <a:blip r:embed="rId15" cstate="print">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10437716" y="5984561"/>
            <a:ext cx="1092314" cy="615387"/>
          </a:xfrm>
          <a:prstGeom prst="rect">
            <a:avLst/>
          </a:prstGeom>
          <a:noFill/>
        </p:spPr>
      </p:pic>
      <p:pic>
        <p:nvPicPr>
          <p:cNvPr id="19" name="Grafik 32">
            <a:extLst>
              <a:ext uri="{FF2B5EF4-FFF2-40B4-BE49-F238E27FC236}">
                <a16:creationId xmlns:a16="http://schemas.microsoft.com/office/drawing/2014/main" id="{71192445-4873-4B9B-BA72-48E5B8EBB11D}"/>
              </a:ext>
            </a:extLst>
          </p:cNvPr>
          <p:cNvPicPr>
            <a:picLocks noChangeAspect="1"/>
          </p:cNvPicPr>
          <p:nvPr/>
        </p:nvPicPr>
        <p:blipFill>
          <a:blip r:embed="rId16" cstate="print">
            <a:extLst>
              <a:ext uri="{28A0092B-C50C-407E-A947-70E740481C1C}">
                <a14:useLocalDpi xmlns:a14="http://schemas.microsoft.com/office/drawing/2010/main"/>
              </a:ext>
            </a:extLst>
          </a:blip>
          <a:stretch>
            <a:fillRect/>
          </a:stretch>
        </p:blipFill>
        <p:spPr>
          <a:xfrm>
            <a:off x="7162407" y="5295399"/>
            <a:ext cx="832232" cy="784302"/>
          </a:xfrm>
          <a:prstGeom prst="rect">
            <a:avLst/>
          </a:prstGeom>
        </p:spPr>
      </p:pic>
      <p:pic>
        <p:nvPicPr>
          <p:cNvPr id="20" name="Grafik 33">
            <a:extLst>
              <a:ext uri="{FF2B5EF4-FFF2-40B4-BE49-F238E27FC236}">
                <a16:creationId xmlns:a16="http://schemas.microsoft.com/office/drawing/2014/main" id="{CED734E8-343A-49CE-B515-05813B1BD667}"/>
              </a:ext>
            </a:extLst>
          </p:cNvPr>
          <p:cNvPicPr>
            <a:picLocks noChangeAspect="1"/>
          </p:cNvPicPr>
          <p:nvPr/>
        </p:nvPicPr>
        <p:blipFill>
          <a:blip r:embed="rId17" cstate="print">
            <a:clrChange>
              <a:clrFrom>
                <a:srgbClr val="FFFFFD"/>
              </a:clrFrom>
              <a:clrTo>
                <a:srgbClr val="FFFFFD">
                  <a:alpha val="0"/>
                </a:srgbClr>
              </a:clrTo>
            </a:clrChange>
            <a:extLst>
              <a:ext uri="{28A0092B-C50C-407E-A947-70E740481C1C}">
                <a14:useLocalDpi xmlns:a14="http://schemas.microsoft.com/office/drawing/2010/main"/>
              </a:ext>
            </a:extLst>
          </a:blip>
          <a:stretch>
            <a:fillRect/>
          </a:stretch>
        </p:blipFill>
        <p:spPr>
          <a:xfrm>
            <a:off x="427188" y="5417340"/>
            <a:ext cx="1774315" cy="610364"/>
          </a:xfrm>
          <a:prstGeom prst="rect">
            <a:avLst/>
          </a:prstGeom>
        </p:spPr>
      </p:pic>
      <p:pic>
        <p:nvPicPr>
          <p:cNvPr id="22" name="Grafik 35">
            <a:hlinkClick r:id="rId18"/>
            <a:extLst>
              <a:ext uri="{FF2B5EF4-FFF2-40B4-BE49-F238E27FC236}">
                <a16:creationId xmlns:a16="http://schemas.microsoft.com/office/drawing/2014/main" id="{09FBC59F-25B2-4467-9EC9-434C405420CC}"/>
              </a:ext>
            </a:extLst>
          </p:cNvPr>
          <p:cNvPicPr>
            <a:picLocks noChangeAspect="1"/>
          </p:cNvPicPr>
          <p:nvPr/>
        </p:nvPicPr>
        <p:blipFill>
          <a:blip r:embed="rId19" cstate="print">
            <a:extLst>
              <a:ext uri="{28A0092B-C50C-407E-A947-70E740481C1C}">
                <a14:useLocalDpi xmlns:a14="http://schemas.microsoft.com/office/drawing/2010/main"/>
              </a:ext>
            </a:extLst>
          </a:blip>
          <a:stretch>
            <a:fillRect/>
          </a:stretch>
        </p:blipFill>
        <p:spPr>
          <a:xfrm>
            <a:off x="4098811" y="4751738"/>
            <a:ext cx="1448402" cy="272405"/>
          </a:xfrm>
          <a:prstGeom prst="rect">
            <a:avLst/>
          </a:prstGeom>
        </p:spPr>
      </p:pic>
      <p:pic>
        <p:nvPicPr>
          <p:cNvPr id="60" name="Picture 36">
            <a:extLst>
              <a:ext uri="{FF2B5EF4-FFF2-40B4-BE49-F238E27FC236}">
                <a16:creationId xmlns:a16="http://schemas.microsoft.com/office/drawing/2014/main" id="{36E46EDD-8432-41EB-80FA-F0FE93AFC118}"/>
              </a:ext>
            </a:extLst>
          </p:cNvPr>
          <p:cNvPicPr>
            <a:picLocks noChangeAspect="1"/>
          </p:cNvPicPr>
          <p:nvPr/>
        </p:nvPicPr>
        <p:blipFill>
          <a:blip r:embed="rId20" cstate="print">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5066973" y="5567164"/>
            <a:ext cx="1779705" cy="240773"/>
          </a:xfrm>
          <a:prstGeom prst="rect">
            <a:avLst/>
          </a:prstGeom>
        </p:spPr>
      </p:pic>
      <p:pic>
        <p:nvPicPr>
          <p:cNvPr id="62" name="Picture 4" descr="Klenk &amp; Meder Logo">
            <a:extLst>
              <a:ext uri="{FF2B5EF4-FFF2-40B4-BE49-F238E27FC236}">
                <a16:creationId xmlns:a16="http://schemas.microsoft.com/office/drawing/2014/main" id="{63EC56CD-DBBF-4955-9AF5-05001120D018}"/>
              </a:ext>
            </a:extLst>
          </p:cNvPr>
          <p:cNvPicPr>
            <a:picLocks noChangeAspect="1" noChangeArrowheads="1"/>
          </p:cNvPicPr>
          <p:nvPr/>
        </p:nvPicPr>
        <p:blipFill>
          <a:blip r:embed="rId21" cstate="print">
            <a:extLst>
              <a:ext uri="{28A0092B-C50C-407E-A947-70E740481C1C}">
                <a14:useLocalDpi xmlns:a14="http://schemas.microsoft.com/office/drawing/2010/main"/>
              </a:ext>
            </a:extLst>
          </a:blip>
          <a:srcRect/>
          <a:stretch>
            <a:fillRect/>
          </a:stretch>
        </p:blipFill>
        <p:spPr bwMode="auto">
          <a:xfrm>
            <a:off x="2830828" y="6084242"/>
            <a:ext cx="978006" cy="567444"/>
          </a:xfrm>
          <a:prstGeom prst="rect">
            <a:avLst/>
          </a:prstGeom>
          <a:noFill/>
          <a:extLst>
            <a:ext uri="{909E8E84-426E-40DD-AFC4-6F175D3DCCD1}">
              <a14:hiddenFill xmlns:a14="http://schemas.microsoft.com/office/drawing/2010/main">
                <a:solidFill>
                  <a:srgbClr val="FFFFFF"/>
                </a:solidFill>
              </a14:hiddenFill>
            </a:ext>
          </a:extLst>
        </p:spPr>
      </p:pic>
      <p:pic>
        <p:nvPicPr>
          <p:cNvPr id="64" name="Picture 6" descr="Logos">
            <a:extLst>
              <a:ext uri="{FF2B5EF4-FFF2-40B4-BE49-F238E27FC236}">
                <a16:creationId xmlns:a16="http://schemas.microsoft.com/office/drawing/2014/main" id="{F5666CA1-A4B8-4C67-9C75-584A0168B5F1}"/>
              </a:ext>
            </a:extLst>
          </p:cNvPr>
          <p:cNvPicPr>
            <a:picLocks noChangeAspect="1" noChangeArrowheads="1"/>
          </p:cNvPicPr>
          <p:nvPr/>
        </p:nvPicPr>
        <p:blipFill>
          <a:blip r:embed="rId22" cstate="print">
            <a:extLst>
              <a:ext uri="{28A0092B-C50C-407E-A947-70E740481C1C}">
                <a14:useLocalDpi xmlns:a14="http://schemas.microsoft.com/office/drawing/2010/main"/>
              </a:ext>
            </a:extLst>
          </a:blip>
          <a:srcRect/>
          <a:stretch>
            <a:fillRect/>
          </a:stretch>
        </p:blipFill>
        <p:spPr bwMode="auto">
          <a:xfrm>
            <a:off x="663333" y="6214768"/>
            <a:ext cx="1859638" cy="268187"/>
          </a:xfrm>
          <a:prstGeom prst="rect">
            <a:avLst/>
          </a:prstGeom>
          <a:noFill/>
          <a:extLst>
            <a:ext uri="{909E8E84-426E-40DD-AFC4-6F175D3DCCD1}">
              <a14:hiddenFill xmlns:a14="http://schemas.microsoft.com/office/drawing/2010/main">
                <a:solidFill>
                  <a:srgbClr val="FFFFFF"/>
                </a:solidFill>
              </a14:hiddenFill>
            </a:ext>
          </a:extLst>
        </p:spPr>
      </p:pic>
      <p:pic>
        <p:nvPicPr>
          <p:cNvPr id="66" name="Picture 65" descr="A picture containing drawing&#10;&#10;Description automatically generated">
            <a:extLst>
              <a:ext uri="{FF2B5EF4-FFF2-40B4-BE49-F238E27FC236}">
                <a16:creationId xmlns:a16="http://schemas.microsoft.com/office/drawing/2014/main" id="{F08E4B48-A3C6-405F-8323-4990B95746C0}"/>
              </a:ext>
            </a:extLst>
          </p:cNvPr>
          <p:cNvPicPr>
            <a:picLocks noChangeAspect="1"/>
          </p:cNvPicPr>
          <p:nvPr/>
        </p:nvPicPr>
        <p:blipFill>
          <a:blip r:embed="rId23" cstate="print">
            <a:extLst>
              <a:ext uri="{BEBA8EAE-BF5A-486C-A8C5-ECC9F3942E4B}">
                <a14:imgProps xmlns:a14="http://schemas.microsoft.com/office/drawing/2010/main">
                  <a14:imgLayer r:embed="rId24">
                    <a14:imgEffect>
                      <a14:backgroundRemoval t="10000" b="90000" l="10000" r="90000">
                        <a14:foregroundMark x1="14583" y1="13333" x2="30321" y2="17773"/>
                        <a14:foregroundMark x1="25778" y1="26871" x2="23184" y2="31467"/>
                        <a14:foregroundMark x1="47273" y1="28597" x2="47083" y2="32500"/>
                        <a14:foregroundMark x1="47388" y1="26250" x2="47369" y2="26643"/>
                        <a14:foregroundMark x1="47712" y1="19612" x2="47674" y2="20387"/>
                        <a14:foregroundMark x1="47917" y1="15417" x2="47905" y2="15653"/>
                        <a14:foregroundMark x1="47083" y1="32500" x2="50417" y2="33750"/>
                        <a14:foregroundMark x1="76016" y1="32419" x2="76192" y2="33106"/>
                        <a14:foregroundMark x1="73414" y1="22271" x2="73900" y2="24167"/>
                        <a14:foregroundMark x1="72083" y1="17083" x2="72852" y2="20079"/>
                        <a14:foregroundMark x1="85441" y1="17600" x2="85000" y2="15833"/>
                        <a14:foregroundMark x1="16250" y1="57500" x2="33277" y2="57500"/>
                        <a14:foregroundMark x1="32083" y1="67083" x2="32500" y2="83750"/>
                        <a14:foregroundMark x1="60417" y1="55000" x2="59583" y2="67083"/>
                        <a14:foregroundMark x1="74323" y1="24167" x2="74167" y2="22917"/>
                        <a14:foregroundMark x1="81667" y1="31667" x2="83750" y2="27083"/>
                        <a14:foregroundMark x1="81667" y1="32500" x2="82083" y2="29167"/>
                        <a14:foregroundMark x1="80833" y1="31667" x2="80833" y2="31208"/>
                        <a14:foregroundMark x1="75353" y1="33653" x2="76610" y2="32815"/>
                        <a14:foregroundMark x1="80917" y1="29249" x2="82083" y2="27500"/>
                        <a14:foregroundMark x1="77917" y1="33750" x2="80109" y2="30461"/>
                        <a14:foregroundMark x1="80278" y1="26250" x2="79242" y2="27138"/>
                        <a14:foregroundMark x1="84167" y1="22917" x2="82709" y2="24167"/>
                        <a14:foregroundMark x1="80625" y1="24167" x2="80666" y2="23760"/>
                        <a14:foregroundMark x1="80308" y1="27336" x2="80417" y2="26250"/>
                        <a14:foregroundMark x1="79583" y1="34583" x2="80023" y2="30189"/>
                        <a14:foregroundMark x1="82179" y1="24167" x2="82500" y2="23333"/>
                        <a14:foregroundMark x1="80603" y1="28264" x2="81378" y2="26250"/>
                        <a14:foregroundMark x1="78333" y1="34167" x2="79950" y2="29962"/>
                        <a14:backgroundMark x1="16667" y1="38333" x2="20833" y2="36250"/>
                        <a14:backgroundMark x1="26250" y1="24167" x2="27500" y2="24167"/>
                        <a14:backgroundMark x1="37917" y1="56250" x2="37500" y2="58333"/>
                        <a14:backgroundMark x1="47917" y1="23750" x2="47917" y2="26250"/>
                        <a14:backgroundMark x1="47917" y1="27083" x2="47917" y2="23333"/>
                        <a14:backgroundMark x1="47500" y1="25000" x2="47917" y2="22917"/>
                        <a14:backgroundMark x1="48333" y1="25417" x2="48750" y2="22500"/>
                        <a14:backgroundMark x1="50417" y1="27917" x2="50000" y2="22083"/>
                        <a14:backgroundMark x1="50000" y1="21667" x2="50000" y2="25000"/>
                        <a14:backgroundMark x1="49583" y1="26667" x2="49583" y2="22500"/>
                        <a14:backgroundMark x1="49583" y1="22500" x2="47917" y2="23333"/>
                        <a14:backgroundMark x1="47500" y1="26250" x2="47500" y2="26250"/>
                        <a14:backgroundMark x1="75417" y1="23333" x2="80000" y2="22500"/>
                        <a14:backgroundMark x1="75833" y1="26250" x2="80000" y2="25000"/>
                        <a14:backgroundMark x1="78333" y1="28333" x2="79583" y2="26250"/>
                        <a14:backgroundMark x1="79167" y1="28750" x2="79583" y2="24167"/>
                        <a14:backgroundMark x1="79167" y1="27500" x2="79167" y2="23750"/>
                        <a14:backgroundMark x1="78750" y1="27500" x2="79167" y2="24583"/>
                        <a14:backgroundMark x1="75417" y1="24167" x2="75417" y2="26250"/>
                        <a14:backgroundMark x1="80000" y1="28333" x2="79583" y2="23333"/>
                      </a14:backgroundRemoval>
                    </a14:imgEffect>
                  </a14:imgLayer>
                </a14:imgProps>
              </a:ext>
              <a:ext uri="{28A0092B-C50C-407E-A947-70E740481C1C}">
                <a14:useLocalDpi xmlns:a14="http://schemas.microsoft.com/office/drawing/2010/main"/>
              </a:ext>
            </a:extLst>
          </a:blip>
          <a:stretch>
            <a:fillRect/>
          </a:stretch>
        </p:blipFill>
        <p:spPr>
          <a:xfrm>
            <a:off x="4143694" y="5306795"/>
            <a:ext cx="689115" cy="689115"/>
          </a:xfrm>
          <a:prstGeom prst="rect">
            <a:avLst/>
          </a:prstGeom>
        </p:spPr>
      </p:pic>
      <p:pic>
        <p:nvPicPr>
          <p:cNvPr id="68" name="Grafik 17">
            <a:extLst>
              <a:ext uri="{FF2B5EF4-FFF2-40B4-BE49-F238E27FC236}">
                <a16:creationId xmlns:a16="http://schemas.microsoft.com/office/drawing/2014/main" id="{D2F18C63-ECC7-4CBD-BE06-DA4D504062F2}"/>
              </a:ext>
            </a:extLst>
          </p:cNvPr>
          <p:cNvPicPr>
            <a:picLocks noChangeAspect="1"/>
          </p:cNvPicPr>
          <p:nvPr/>
        </p:nvPicPr>
        <p:blipFill>
          <a:blip r:embed="rId25">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3981714" y="6163584"/>
            <a:ext cx="1863953" cy="433928"/>
          </a:xfrm>
          <a:prstGeom prst="rect">
            <a:avLst/>
          </a:prstGeom>
        </p:spPr>
      </p:pic>
      <p:pic>
        <p:nvPicPr>
          <p:cNvPr id="70" name="Picture 2" descr="Greiner AG | Global Player in der Kunststoff- und Schaumstoffindustrie">
            <a:extLst>
              <a:ext uri="{FF2B5EF4-FFF2-40B4-BE49-F238E27FC236}">
                <a16:creationId xmlns:a16="http://schemas.microsoft.com/office/drawing/2014/main" id="{236D79A9-0CA8-4A87-8109-D80ADE226E4B}"/>
              </a:ext>
            </a:extLst>
          </p:cNvPr>
          <p:cNvPicPr>
            <a:picLocks noChangeAspect="1" noChangeArrowheads="1"/>
          </p:cNvPicPr>
          <p:nvPr/>
        </p:nvPicPr>
        <p:blipFill>
          <a:blip r:embed="rId26" cstate="print">
            <a:extLst>
              <a:ext uri="{28A0092B-C50C-407E-A947-70E740481C1C}">
                <a14:useLocalDpi xmlns:a14="http://schemas.microsoft.com/office/drawing/2010/main"/>
              </a:ext>
            </a:extLst>
          </a:blip>
          <a:srcRect/>
          <a:stretch>
            <a:fillRect/>
          </a:stretch>
        </p:blipFill>
        <p:spPr bwMode="auto">
          <a:xfrm>
            <a:off x="2337828" y="5038913"/>
            <a:ext cx="1611433" cy="966860"/>
          </a:xfrm>
          <a:prstGeom prst="rect">
            <a:avLst/>
          </a:prstGeom>
          <a:noFill/>
          <a:extLst>
            <a:ext uri="{909E8E84-426E-40DD-AFC4-6F175D3DCCD1}">
              <a14:hiddenFill xmlns:a14="http://schemas.microsoft.com/office/drawing/2010/main">
                <a:solidFill>
                  <a:srgbClr val="FFFFFF"/>
                </a:solidFill>
              </a14:hiddenFill>
            </a:ext>
          </a:extLst>
        </p:spPr>
      </p:pic>
      <p:pic>
        <p:nvPicPr>
          <p:cNvPr id="72" name="Picture 4" descr="CARDBOX Packaging - Crunchbase Company Profile &amp; Funding">
            <a:extLst>
              <a:ext uri="{FF2B5EF4-FFF2-40B4-BE49-F238E27FC236}">
                <a16:creationId xmlns:a16="http://schemas.microsoft.com/office/drawing/2014/main" id="{3E3E26CB-8040-482C-A433-E29F4A1B1B52}"/>
              </a:ext>
            </a:extLst>
          </p:cNvPr>
          <p:cNvPicPr>
            <a:picLocks noChangeAspect="1" noChangeArrowheads="1"/>
          </p:cNvPicPr>
          <p:nvPr/>
        </p:nvPicPr>
        <p:blipFill rotWithShape="1">
          <a:blip r:embed="rId27" cstate="print">
            <a:extLst>
              <a:ext uri="{BEBA8EAE-BF5A-486C-A8C5-ECC9F3942E4B}">
                <a14:imgProps xmlns:a14="http://schemas.microsoft.com/office/drawing/2010/main">
                  <a14:imgLayer r:embed="rId28">
                    <a14:imgEffect>
                      <a14:backgroundRemoval t="34766" b="66016" l="391" r="98438">
                        <a14:foregroundMark x1="24219" y1="39844" x2="24219" y2="39844"/>
                        <a14:foregroundMark x1="4688" y1="41016" x2="4688" y2="41016"/>
                        <a14:foregroundMark x1="4688" y1="46484" x2="4688" y2="46484"/>
                        <a14:foregroundMark x1="781" y1="48047" x2="781" y2="48047"/>
                        <a14:foregroundMark x1="1953" y1="42578" x2="1953" y2="42578"/>
                        <a14:foregroundMark x1="3906" y1="44141" x2="3906" y2="44141"/>
                        <a14:foregroundMark x1="8984" y1="47656" x2="8984" y2="47656"/>
                        <a14:foregroundMark x1="12891" y1="48828" x2="12891" y2="48828"/>
                        <a14:foregroundMark x1="17969" y1="49219" x2="17969" y2="49219"/>
                        <a14:foregroundMark x1="28125" y1="42969" x2="28125" y2="42969"/>
                        <a14:foregroundMark x1="1563" y1="40234" x2="1563" y2="40234"/>
                        <a14:foregroundMark x1="3906" y1="39453" x2="3906" y2="39453"/>
                        <a14:foregroundMark x1="7813" y1="38281" x2="7813" y2="38281"/>
                        <a14:foregroundMark x1="5469" y1="37891" x2="5469" y2="37891"/>
                        <a14:foregroundMark x1="37891" y1="44922" x2="37891" y2="44922"/>
                        <a14:foregroundMark x1="38281" y1="42578" x2="38281" y2="42578"/>
                        <a14:foregroundMark x1="48828" y1="41016" x2="48828" y2="41016"/>
                        <a14:foregroundMark x1="56250" y1="43750" x2="56250" y2="43750"/>
                        <a14:foregroundMark x1="63281" y1="41797" x2="63281" y2="41797"/>
                        <a14:foregroundMark x1="71875" y1="41797" x2="71875" y2="41797"/>
                        <a14:foregroundMark x1="83984" y1="42969" x2="83984" y2="42969"/>
                        <a14:foregroundMark x1="95703" y1="45703" x2="95703" y2="45703"/>
                        <a14:foregroundMark x1="38281" y1="60547" x2="38281" y2="60547"/>
                        <a14:foregroundMark x1="49219" y1="55859" x2="49219" y2="55859"/>
                        <a14:foregroundMark x1="54297" y1="58203" x2="54297" y2="58203"/>
                        <a14:foregroundMark x1="61719" y1="57422" x2="61719" y2="57422"/>
                        <a14:foregroundMark x1="69141" y1="55469" x2="69141" y2="55469"/>
                        <a14:foregroundMark x1="77734" y1="54688" x2="77734" y2="54688"/>
                        <a14:foregroundMark x1="82813" y1="55469" x2="82813" y2="55469"/>
                        <a14:foregroundMark x1="82422" y1="51953" x2="82422" y2="51953"/>
                        <a14:foregroundMark x1="85547" y1="55078" x2="85547" y2="55078"/>
                        <a14:foregroundMark x1="95313" y1="54688" x2="95313" y2="54688"/>
                        <a14:foregroundMark x1="98438" y1="62109" x2="98438" y2="62109"/>
                        <a14:foregroundMark x1="18359" y1="49609" x2="18359" y2="49609"/>
                        <a14:foregroundMark x1="18359" y1="50000" x2="18359" y2="50000"/>
                        <a14:foregroundMark x1="18359" y1="49219" x2="18359" y2="49219"/>
                        <a14:foregroundMark x1="18359" y1="50000" x2="18359" y2="50000"/>
                        <a14:foregroundMark x1="18359" y1="50000" x2="18359" y2="50000"/>
                        <a14:foregroundMark x1="17969" y1="49609" x2="17969" y2="49609"/>
                        <a14:foregroundMark x1="18750" y1="49609" x2="18750" y2="49609"/>
                        <a14:foregroundMark x1="18750" y1="49609" x2="18750" y2="49609"/>
                        <a14:foregroundMark x1="18359" y1="49609" x2="18359" y2="49609"/>
                        <a14:foregroundMark x1="8984" y1="47266" x2="8984" y2="47266"/>
                        <a14:foregroundMark x1="5078" y1="46094" x2="5078" y2="46094"/>
                        <a14:foregroundMark x1="5078" y1="44531" x2="5078" y2="44531"/>
                        <a14:foregroundMark x1="17188" y1="50391" x2="17188" y2="50000"/>
                        <a14:foregroundMark x1="26380" y1="46116" x2="27344" y2="45703"/>
                        <a14:foregroundMark x1="23035" y1="47550" x2="23393" y2="47396"/>
                        <a14:foregroundMark x1="16406" y1="50391" x2="23005" y2="47563"/>
                        <a14:foregroundMark x1="22806" y1="48123" x2="21484" y2="48828"/>
                        <a14:foregroundMark x1="23118" y1="47957" x2="22838" y2="48106"/>
                        <a14:foregroundMark x1="27344" y1="45703" x2="26312" y2="46253"/>
                        <a14:foregroundMark x1="5469" y1="45313" x2="781" y2="42188"/>
                        <a14:backgroundMark x1="57031" y1="58594" x2="57031" y2="58594"/>
                        <a14:backgroundMark x1="69531" y1="59766" x2="69531" y2="59766"/>
                        <a14:backgroundMark x1="77344" y1="57422" x2="77344" y2="57422"/>
                        <a14:backgroundMark x1="76953" y1="63281" x2="76953" y2="63281"/>
                        <a14:backgroundMark x1="96484" y1="56641" x2="96484" y2="56641"/>
                        <a14:backgroundMark x1="99219" y1="60547" x2="99219" y2="60547"/>
                        <a14:backgroundMark x1="95703" y1="63672" x2="95703" y2="63672"/>
                        <a14:backgroundMark x1="40234" y1="58984" x2="40234" y2="58984"/>
                        <a14:backgroundMark x1="49219" y1="58984" x2="49219" y2="58984"/>
                        <a14:backgroundMark x1="3125" y1="38672" x2="3125" y2="38672"/>
                        <a14:backgroundMark x1="17188" y1="45703" x2="17188" y2="45703"/>
                        <a14:backgroundMark x1="28906" y1="42969" x2="28906" y2="42969"/>
                        <a14:backgroundMark x1="14063" y1="48828" x2="14063" y2="48828"/>
                        <a14:backgroundMark x1="13672" y1="49219" x2="13672" y2="49219"/>
                        <a14:backgroundMark x1="13281" y1="48438" x2="13281" y2="48438"/>
                        <a14:backgroundMark x1="3516" y1="39453" x2="3516" y2="39453"/>
                        <a14:backgroundMark x1="5469" y1="38281" x2="5469" y2="38281"/>
                        <a14:backgroundMark x1="7422" y1="37500" x2="7422" y2="37500"/>
                        <a14:backgroundMark x1="69141" y1="56250" x2="69141" y2="56250"/>
                        <a14:backgroundMark x1="5859" y1="44922" x2="5859" y2="44922"/>
                        <a14:backgroundMark x1="7031" y1="45703" x2="7031" y2="45703"/>
                        <a14:backgroundMark x1="9375" y1="46875" x2="9375" y2="46875"/>
                        <a14:backgroundMark x1="9375" y1="46875" x2="9375" y2="46875"/>
                        <a14:backgroundMark x1="8594" y1="46875" x2="8594" y2="46875"/>
                        <a14:backgroundMark x1="9766" y1="47656" x2="9766" y2="47656"/>
                        <a14:backgroundMark x1="9766" y1="47656" x2="9766" y2="47656"/>
                        <a14:backgroundMark x1="9766" y1="48047" x2="9766" y2="48047"/>
                        <a14:backgroundMark x1="8984" y1="47656" x2="8984" y2="47656"/>
                        <a14:backgroundMark x1="27734" y1="42969" x2="27734" y2="42969"/>
                        <a14:backgroundMark x1="23828" y1="45313" x2="24219" y2="44141"/>
                        <a14:backgroundMark x1="23828" y1="43750" x2="23828" y2="43750"/>
                        <a14:backgroundMark x1="24609" y1="44922" x2="27734" y2="43359"/>
                      </a14:backgroundRemoval>
                    </a14:imgEffect>
                  </a14:imgLayer>
                </a14:imgProps>
              </a:ext>
              <a:ext uri="{28A0092B-C50C-407E-A947-70E740481C1C}">
                <a14:useLocalDpi xmlns:a14="http://schemas.microsoft.com/office/drawing/2010/main"/>
              </a:ext>
            </a:extLst>
          </a:blip>
          <a:srcRect t="30904" b="30075"/>
          <a:stretch/>
        </p:blipFill>
        <p:spPr bwMode="auto">
          <a:xfrm>
            <a:off x="10288922" y="5437314"/>
            <a:ext cx="1112086" cy="433945"/>
          </a:xfrm>
          <a:prstGeom prst="rect">
            <a:avLst/>
          </a:prstGeom>
          <a:noFill/>
          <a:extLst>
            <a:ext uri="{909E8E84-426E-40DD-AFC4-6F175D3DCCD1}">
              <a14:hiddenFill xmlns:a14="http://schemas.microsoft.com/office/drawing/2010/main">
                <a:solidFill>
                  <a:srgbClr val="FFFFFF"/>
                </a:solidFill>
              </a14:hiddenFill>
            </a:ext>
          </a:extLst>
        </p:spPr>
      </p:pic>
      <p:pic>
        <p:nvPicPr>
          <p:cNvPr id="74" name="Picture 73" descr="Markenlexikon | Eurofighter Typhoon">
            <a:extLst>
              <a:ext uri="{FF2B5EF4-FFF2-40B4-BE49-F238E27FC236}">
                <a16:creationId xmlns:a16="http://schemas.microsoft.com/office/drawing/2014/main" id="{EE96DFC1-74DF-4B5E-91CD-4AB48F946863}"/>
              </a:ext>
            </a:extLst>
          </p:cNvPr>
          <p:cNvPicPr>
            <a:picLocks noChangeAspect="1" noChangeArrowheads="1"/>
          </p:cNvPicPr>
          <p:nvPr/>
        </p:nvPicPr>
        <p:blipFill rotWithShape="1">
          <a:blip r:embed="rId29" cstate="hqprint">
            <a:extLst>
              <a:ext uri="{BEBA8EAE-BF5A-486C-A8C5-ECC9F3942E4B}">
                <a14:imgProps xmlns:a14="http://schemas.microsoft.com/office/drawing/2010/main">
                  <a14:imgLayer r:embed="rId30">
                    <a14:imgEffect>
                      <a14:backgroundRemoval t="10000" b="90000" l="10000" r="90000">
                        <a14:foregroundMark x1="34000" y1="41600" x2="34000" y2="41600"/>
                        <a14:foregroundMark x1="27200" y1="39200" x2="27200" y2="39200"/>
                        <a14:foregroundMark x1="15000" y1="53400" x2="15000" y2="53400"/>
                        <a14:foregroundMark x1="27800" y1="41600" x2="27800" y2="41600"/>
                        <a14:foregroundMark x1="24800" y1="52400" x2="24800" y2="52400"/>
                        <a14:foregroundMark x1="23800" y1="52600" x2="23800" y2="52600"/>
                        <a14:foregroundMark x1="23000" y1="53000" x2="23000" y2="53000"/>
                        <a14:foregroundMark x1="21400" y1="53600" x2="21400" y2="53600"/>
                        <a14:foregroundMark x1="24200" y1="47600" x2="24200" y2="47600"/>
                        <a14:foregroundMark x1="36400" y1="44800" x2="36400" y2="44800"/>
                        <a14:foregroundMark x1="41200" y1="49000" x2="41200" y2="49000"/>
                        <a14:foregroundMark x1="47600" y1="46000" x2="47600" y2="46000"/>
                        <a14:foregroundMark x1="53200" y1="44600" x2="53200" y2="44600"/>
                        <a14:foregroundMark x1="57600" y1="45600" x2="57600" y2="45600"/>
                        <a14:foregroundMark x1="63200" y1="47800" x2="63200" y2="47800"/>
                        <a14:foregroundMark x1="68600" y1="44000" x2="68600" y2="44000"/>
                        <a14:foregroundMark x1="60200" y1="45400" x2="60200" y2="45400"/>
                        <a14:foregroundMark x1="81000" y1="46000" x2="81000" y2="46000"/>
                        <a14:foregroundMark x1="83800" y1="46800" x2="83800" y2="46800"/>
                        <a14:foregroundMark x1="37200" y1="52800" x2="37200" y2="52800"/>
                        <a14:foregroundMark x1="41000" y1="59800" x2="41000" y2="59800"/>
                        <a14:foregroundMark x1="55600" y1="53400" x2="55600" y2="53400"/>
                        <a14:foregroundMark x1="66000" y1="55000" x2="66000" y2="55000"/>
                        <a14:foregroundMark x1="70000" y1="55800" x2="70000" y2="55800"/>
                        <a14:foregroundMark x1="77800" y1="55000" x2="77800" y2="55000"/>
                        <a14:foregroundMark x1="21400" y1="41400" x2="21400" y2="41400"/>
                        <a14:foregroundMark x1="24600" y1="54600" x2="24600" y2="54600"/>
                        <a14:foregroundMark x1="27000" y1="53000" x2="27000" y2="53000"/>
                        <a14:foregroundMark x1="27800" y1="52200" x2="27800" y2="52200"/>
                        <a14:foregroundMark x1="29000" y1="51400" x2="29000" y2="51400"/>
                        <a14:foregroundMark x1="23800" y1="47800" x2="23800" y2="47800"/>
                        <a14:foregroundMark x1="22600" y1="43600" x2="22600" y2="43600"/>
                        <a14:foregroundMark x1="24400" y1="42000" x2="24400" y2="42000"/>
                        <a14:foregroundMark x1="24200" y1="41200" x2="24200" y2="41200"/>
                        <a14:foregroundMark x1="23000" y1="42000" x2="23000" y2="42000"/>
                        <a14:foregroundMark x1="22400" y1="42400" x2="22400" y2="42400"/>
                        <a14:foregroundMark x1="21000" y1="43600" x2="21000" y2="43600"/>
                        <a14:foregroundMark x1="21600" y1="43600" x2="21600" y2="43600"/>
                        <a14:foregroundMark x1="22400" y1="43000" x2="22400" y2="43000"/>
                        <a14:foregroundMark x1="23800" y1="42400" x2="23800" y2="42400"/>
                        <a14:foregroundMark x1="24600" y1="41000" x2="24600" y2="41000"/>
                        <a14:foregroundMark x1="25800" y1="41000" x2="25800" y2="41000"/>
                        <a14:foregroundMark x1="25800" y1="41000" x2="25800" y2="41000"/>
                        <a14:foregroundMark x1="25000" y1="39400" x2="25000" y2="39400"/>
                        <a14:foregroundMark x1="21400" y1="41600" x2="21400" y2="41600"/>
                        <a14:foregroundMark x1="26800" y1="38800" x2="27400" y2="38600"/>
                        <a14:foregroundMark x1="31600" y1="37400" x2="31600" y2="37400"/>
                        <a14:foregroundMark x1="32800" y1="37600" x2="32800" y2="37600"/>
                        <a14:foregroundMark x1="18600" y1="55000" x2="18600" y2="55000"/>
                        <a14:foregroundMark x1="18000" y1="55400" x2="18000" y2="55400"/>
                        <a14:foregroundMark x1="16800" y1="55200" x2="16800" y2="55200"/>
                        <a14:foregroundMark x1="23600" y1="54600" x2="23600" y2="54600"/>
                        <a14:foregroundMark x1="61200" y1="43200" x2="61200" y2="43200"/>
                        <a14:foregroundMark x1="21400" y1="43600" x2="21400" y2="43600"/>
                        <a14:foregroundMark x1="21000" y1="43400" x2="21000" y2="43400"/>
                        <a14:foregroundMark x1="20800" y1="43200" x2="20800" y2="43200"/>
                        <a14:foregroundMark x1="19816" y1="44596" x2="25600" y2="40800"/>
                        <a14:foregroundMark x1="20080" y1="43991" x2="21600" y2="43000"/>
                        <a14:foregroundMark x1="21000" y1="41600" x2="30200" y2="38600"/>
                        <a14:foregroundMark x1="19600" y1="56000" x2="26400" y2="53000"/>
                        <a14:foregroundMark x1="24000" y1="54600" x2="29000" y2="51200"/>
                        <a14:foregroundMark x1="26200" y1="47200" x2="26200" y2="47200"/>
                        <a14:foregroundMark x1="25000" y1="47400" x2="25000" y2="47400"/>
                        <a14:foregroundMark x1="20200" y1="42600" x2="20200" y2="42600"/>
                        <a14:foregroundMark x1="19400" y1="43200" x2="19400" y2="43200"/>
                        <a14:foregroundMark x1="19200" y1="43400" x2="21400" y2="41800"/>
                        <a14:backgroundMark x1="28978" y1="53000" x2="29200" y2="52800"/>
                        <a14:backgroundMark x1="27596" y1="54244" x2="28978" y2="53000"/>
                        <a14:backgroundMark x1="27400" y1="47200" x2="26600" y2="47400"/>
                        <a14:backgroundMark x1="52800" y1="47000" x2="52800" y2="47000"/>
                        <a14:backgroundMark x1="64600" y1="46800" x2="64600" y2="46800"/>
                        <a14:backgroundMark x1="79600" y1="45600" x2="79600" y2="45600"/>
                        <a14:backgroundMark x1="17400" y1="45600" x2="18728" y2="44438"/>
                        <a14:backgroundMark x1="16200" y1="47400" x2="18000" y2="45200"/>
                        <a14:backgroundMark x1="27138" y1="47400" x2="27400" y2="47200"/>
                        <a14:backgroundMark x1="24000" y1="49800" x2="27138" y2="47400"/>
                      </a14:backgroundRemoval>
                    </a14:imgEffect>
                  </a14:imgLayer>
                </a14:imgProps>
              </a:ext>
              <a:ext uri="{28A0092B-C50C-407E-A947-70E740481C1C}">
                <a14:useLocalDpi xmlns:a14="http://schemas.microsoft.com/office/drawing/2010/main"/>
              </a:ext>
            </a:extLst>
          </a:blip>
          <a:srcRect t="30971" b="31279"/>
          <a:stretch/>
        </p:blipFill>
        <p:spPr bwMode="auto">
          <a:xfrm>
            <a:off x="10032835" y="4623559"/>
            <a:ext cx="1562708" cy="58992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745984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9000" b="-9000"/>
          </a:stretch>
        </a:blipFill>
        <a:effectLst/>
      </p:bgPr>
    </p:bg>
    <p:spTree>
      <p:nvGrpSpPr>
        <p:cNvPr id="1" name=""/>
        <p:cNvGrpSpPr/>
        <p:nvPr/>
      </p:nvGrpSpPr>
      <p:grpSpPr>
        <a:xfrm>
          <a:off x="0" y="0"/>
          <a:ext cx="0" cy="0"/>
          <a:chOff x="0" y="0"/>
          <a:chExt cx="0" cy="0"/>
        </a:xfrm>
      </p:grpSpPr>
      <p:sp>
        <p:nvSpPr>
          <p:cNvPr id="3" name="Textfeld 16">
            <a:extLst>
              <a:ext uri="{FF2B5EF4-FFF2-40B4-BE49-F238E27FC236}">
                <a16:creationId xmlns:a16="http://schemas.microsoft.com/office/drawing/2014/main" id="{821106B3-9401-4CC5-89AF-77FE5285E5B5}"/>
              </a:ext>
            </a:extLst>
          </p:cNvPr>
          <p:cNvSpPr txBox="1"/>
          <p:nvPr/>
        </p:nvSpPr>
        <p:spPr>
          <a:xfrm>
            <a:off x="2" y="0"/>
            <a:ext cx="12191998" cy="646331"/>
          </a:xfrm>
          <a:prstGeom prst="rect">
            <a:avLst/>
          </a:prstGeom>
          <a:solidFill>
            <a:srgbClr val="00A300"/>
          </a:solidFill>
        </p:spPr>
        <p:txBody>
          <a:bodyPr wrap="square" rtlCol="0">
            <a:spAutoFit/>
          </a:bodyPr>
          <a:lstStyle/>
          <a:p>
            <a:pPr algn="ctr"/>
            <a:r>
              <a:rPr lang="de-AT" sz="3600" b="1" dirty="0">
                <a:solidFill>
                  <a:schemeClr val="bg1"/>
                </a:solidFill>
              </a:rPr>
              <a:t>Intelligent Automation </a:t>
            </a:r>
            <a:r>
              <a:rPr lang="de-AT" sz="3600" b="1" dirty="0" err="1">
                <a:solidFill>
                  <a:schemeClr val="bg1"/>
                </a:solidFill>
              </a:rPr>
              <a:t>for</a:t>
            </a:r>
            <a:r>
              <a:rPr lang="de-AT" sz="3600" b="1" dirty="0">
                <a:solidFill>
                  <a:schemeClr val="bg1"/>
                </a:solidFill>
              </a:rPr>
              <a:t> </a:t>
            </a:r>
            <a:r>
              <a:rPr lang="de-AT" sz="3600" b="1" dirty="0" err="1">
                <a:solidFill>
                  <a:schemeClr val="bg1"/>
                </a:solidFill>
              </a:rPr>
              <a:t>Finance</a:t>
            </a:r>
            <a:r>
              <a:rPr lang="de-AT" sz="3600" b="1" dirty="0">
                <a:solidFill>
                  <a:schemeClr val="bg1"/>
                </a:solidFill>
              </a:rPr>
              <a:t> </a:t>
            </a:r>
            <a:r>
              <a:rPr lang="de-AT" sz="3600" b="1" dirty="0" err="1">
                <a:solidFill>
                  <a:schemeClr val="bg1"/>
                </a:solidFill>
              </a:rPr>
              <a:t>with</a:t>
            </a:r>
            <a:r>
              <a:rPr lang="de-AT" sz="3600" b="1" dirty="0">
                <a:solidFill>
                  <a:schemeClr val="bg1"/>
                </a:solidFill>
              </a:rPr>
              <a:t> dox42</a:t>
            </a:r>
            <a:endParaRPr lang="de-AT" sz="3600" dirty="0">
              <a:solidFill>
                <a:schemeClr val="bg1"/>
              </a:solidFill>
            </a:endParaRPr>
          </a:p>
        </p:txBody>
      </p:sp>
      <p:sp>
        <p:nvSpPr>
          <p:cNvPr id="5" name="Abgerundetes Rechteck 15">
            <a:extLst>
              <a:ext uri="{FF2B5EF4-FFF2-40B4-BE49-F238E27FC236}">
                <a16:creationId xmlns:a16="http://schemas.microsoft.com/office/drawing/2014/main" id="{9BBDA065-E711-4C17-8A69-24421EC158FF}"/>
              </a:ext>
            </a:extLst>
          </p:cNvPr>
          <p:cNvSpPr/>
          <p:nvPr/>
        </p:nvSpPr>
        <p:spPr>
          <a:xfrm>
            <a:off x="352647" y="892359"/>
            <a:ext cx="4877157" cy="3677603"/>
          </a:xfrm>
          <a:prstGeom prst="roundRect">
            <a:avLst/>
          </a:prstGeom>
          <a:solidFill>
            <a:schemeClr val="bg1">
              <a:alpha val="80000"/>
            </a:schemeClr>
          </a:solidFill>
          <a:ln>
            <a:noFill/>
          </a:ln>
        </p:spPr>
        <p:txBody>
          <a:bodyPr wrap="square">
            <a:spAutoFit/>
          </a:bodyPr>
          <a:lstStyle/>
          <a:p>
            <a:pPr marL="285750" indent="-285750">
              <a:spcAft>
                <a:spcPts val="600"/>
              </a:spcAft>
              <a:buBlip>
                <a:blip r:embed="rId4"/>
              </a:buBlip>
            </a:pPr>
            <a:r>
              <a:rPr lang="en-US" sz="2000" dirty="0"/>
              <a:t>Financial Investment Proposal as </a:t>
            </a:r>
            <a:r>
              <a:rPr lang="de-DE" sz="2000" dirty="0"/>
              <a:t>PowerPoint</a:t>
            </a:r>
          </a:p>
          <a:p>
            <a:pPr marL="285750" indent="-285750">
              <a:spcAft>
                <a:spcPts val="600"/>
              </a:spcAft>
              <a:buBlip>
                <a:blip r:embed="rId4"/>
              </a:buBlip>
            </a:pPr>
            <a:r>
              <a:rPr lang="en-US" sz="2000" dirty="0"/>
              <a:t>Contracts, Rental Contracts, Employment Contracts</a:t>
            </a:r>
          </a:p>
          <a:p>
            <a:pPr marL="285750" indent="-285750">
              <a:spcAft>
                <a:spcPts val="600"/>
              </a:spcAft>
              <a:buBlip>
                <a:blip r:embed="rId4"/>
              </a:buBlip>
            </a:pPr>
            <a:r>
              <a:rPr lang="en-US" sz="2000" dirty="0"/>
              <a:t>Depot Evaluation</a:t>
            </a:r>
          </a:p>
          <a:p>
            <a:pPr marL="285750" indent="-285750">
              <a:spcAft>
                <a:spcPts val="600"/>
              </a:spcAft>
              <a:buBlip>
                <a:blip r:embed="rId4"/>
              </a:buBlip>
            </a:pPr>
            <a:r>
              <a:rPr lang="en-US" sz="2000" dirty="0"/>
              <a:t>Financial Reports</a:t>
            </a:r>
          </a:p>
          <a:p>
            <a:pPr marL="285750" indent="-285750">
              <a:spcAft>
                <a:spcPts val="600"/>
              </a:spcAft>
              <a:buBlip>
                <a:blip r:embed="rId4"/>
              </a:buBlip>
            </a:pPr>
            <a:r>
              <a:rPr lang="en-US" sz="2000" dirty="0"/>
              <a:t>Insurance Policies </a:t>
            </a:r>
          </a:p>
          <a:p>
            <a:pPr marL="285750" indent="-285750">
              <a:spcAft>
                <a:spcPts val="600"/>
              </a:spcAft>
              <a:buBlip>
                <a:blip r:embed="rId4"/>
              </a:buBlip>
            </a:pPr>
            <a:r>
              <a:rPr lang="en-US" sz="2000" dirty="0"/>
              <a:t>Real Estate Valuation</a:t>
            </a:r>
          </a:p>
          <a:p>
            <a:pPr marL="285750" indent="-285750">
              <a:spcAft>
                <a:spcPts val="600"/>
              </a:spcAft>
              <a:buBlip>
                <a:blip r:embed="rId4"/>
              </a:buBlip>
            </a:pPr>
            <a:r>
              <a:rPr lang="en-US" sz="2000" dirty="0"/>
              <a:t>And much more</a:t>
            </a:r>
          </a:p>
        </p:txBody>
      </p:sp>
      <p:sp>
        <p:nvSpPr>
          <p:cNvPr id="6" name="Abgerundetes Rechteck 23">
            <a:extLst>
              <a:ext uri="{FF2B5EF4-FFF2-40B4-BE49-F238E27FC236}">
                <a16:creationId xmlns:a16="http://schemas.microsoft.com/office/drawing/2014/main" id="{077E2CE5-6F88-4716-B3DC-135613E0AEE6}"/>
              </a:ext>
            </a:extLst>
          </p:cNvPr>
          <p:cNvSpPr/>
          <p:nvPr/>
        </p:nvSpPr>
        <p:spPr>
          <a:xfrm>
            <a:off x="5615750" y="861269"/>
            <a:ext cx="6223603" cy="3708693"/>
          </a:xfrm>
          <a:prstGeom prst="round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US" sz="2000" dirty="0">
                <a:solidFill>
                  <a:schemeClr val="tx1"/>
                </a:solidFill>
              </a:rPr>
              <a:t>“dox42 has quickly established itself as useful and practical tool for the creation of validations and contracts for our customers within</a:t>
            </a:r>
          </a:p>
          <a:p>
            <a:r>
              <a:rPr lang="en-US" sz="2000" dirty="0">
                <a:solidFill>
                  <a:schemeClr val="tx1"/>
                </a:solidFill>
              </a:rPr>
              <a:t>the </a:t>
            </a:r>
            <a:r>
              <a:rPr lang="en-US" sz="2000" dirty="0" err="1">
                <a:solidFill>
                  <a:schemeClr val="tx1"/>
                </a:solidFill>
              </a:rPr>
              <a:t>Volksbank</a:t>
            </a:r>
            <a:r>
              <a:rPr lang="en-US" sz="2000" dirty="0">
                <a:solidFill>
                  <a:schemeClr val="tx1"/>
                </a:solidFill>
              </a:rPr>
              <a:t> South Tyrol and </a:t>
            </a:r>
          </a:p>
          <a:p>
            <a:r>
              <a:rPr lang="en-US" sz="2000" dirty="0">
                <a:solidFill>
                  <a:schemeClr val="tx1"/>
                </a:solidFill>
              </a:rPr>
              <a:t>it´s even fun to work with.”</a:t>
            </a:r>
            <a:endParaRPr lang="de-DE" sz="2000" dirty="0">
              <a:solidFill>
                <a:schemeClr val="tx1"/>
              </a:solidFill>
            </a:endParaRPr>
          </a:p>
          <a:p>
            <a:endParaRPr lang="de-DE" sz="2000" dirty="0">
              <a:solidFill>
                <a:schemeClr val="tx1"/>
              </a:solidFill>
            </a:endParaRPr>
          </a:p>
          <a:p>
            <a:r>
              <a:rPr lang="de-AT" sz="2000" dirty="0">
                <a:solidFill>
                  <a:schemeClr val="tx1"/>
                </a:solidFill>
                <a:ea typeface="Tahoma" panose="020B0604030504040204" pitchFamily="34" charset="0"/>
                <a:cs typeface="Tahoma" panose="020B0604030504040204" pitchFamily="34" charset="0"/>
              </a:rPr>
              <a:t>			</a:t>
            </a:r>
          </a:p>
          <a:p>
            <a:r>
              <a:rPr lang="de-AT" sz="2000" dirty="0">
                <a:solidFill>
                  <a:schemeClr val="tx1"/>
                </a:solidFill>
                <a:ea typeface="Tahoma" panose="020B0604030504040204" pitchFamily="34" charset="0"/>
                <a:cs typeface="Tahoma" panose="020B0604030504040204" pitchFamily="34" charset="0"/>
              </a:rPr>
              <a:t>			</a:t>
            </a:r>
          </a:p>
          <a:p>
            <a:r>
              <a:rPr lang="de-AT" sz="2000" dirty="0">
                <a:solidFill>
                  <a:schemeClr val="tx1"/>
                </a:solidFill>
                <a:ea typeface="Tahoma" panose="020B0604030504040204" pitchFamily="34" charset="0"/>
                <a:cs typeface="Tahoma" panose="020B0604030504040204" pitchFamily="34" charset="0"/>
              </a:rPr>
              <a:t>				  </a:t>
            </a:r>
          </a:p>
          <a:p>
            <a:r>
              <a:rPr lang="de-AT" sz="2000" dirty="0">
                <a:solidFill>
                  <a:schemeClr val="tx1"/>
                </a:solidFill>
                <a:ea typeface="Tahoma" panose="020B0604030504040204" pitchFamily="34" charset="0"/>
                <a:cs typeface="Tahoma" panose="020B0604030504040204" pitchFamily="34" charset="0"/>
              </a:rPr>
              <a:t>			                   </a:t>
            </a:r>
            <a:r>
              <a:rPr lang="de-AT" sz="1600" dirty="0">
                <a:solidFill>
                  <a:schemeClr val="tx1"/>
                </a:solidFill>
                <a:ea typeface="Tahoma" panose="020B0604030504040204" pitchFamily="34" charset="0"/>
                <a:cs typeface="Tahoma" panose="020B0604030504040204" pitchFamily="34" charset="0"/>
              </a:rPr>
              <a:t>Stefan </a:t>
            </a:r>
            <a:r>
              <a:rPr lang="de-AT" sz="1600" dirty="0" err="1">
                <a:solidFill>
                  <a:schemeClr val="tx1"/>
                </a:solidFill>
                <a:ea typeface="Tahoma" panose="020B0604030504040204" pitchFamily="34" charset="0"/>
                <a:cs typeface="Tahoma" panose="020B0604030504040204" pitchFamily="34" charset="0"/>
              </a:rPr>
              <a:t>Runggatscher</a:t>
            </a:r>
            <a:r>
              <a:rPr lang="de-AT" sz="1600" dirty="0">
                <a:solidFill>
                  <a:schemeClr val="tx1"/>
                </a:solidFill>
                <a:ea typeface="Tahoma" panose="020B0604030504040204" pitchFamily="34" charset="0"/>
                <a:cs typeface="Tahoma" panose="020B0604030504040204" pitchFamily="34" charset="0"/>
              </a:rPr>
              <a:t>	             	         Information Systems Data Management </a:t>
            </a:r>
          </a:p>
        </p:txBody>
      </p:sp>
      <p:pic>
        <p:nvPicPr>
          <p:cNvPr id="7" name="Grafik 21">
            <a:hlinkClick r:id="rId5"/>
            <a:extLst>
              <a:ext uri="{FF2B5EF4-FFF2-40B4-BE49-F238E27FC236}">
                <a16:creationId xmlns:a16="http://schemas.microsoft.com/office/drawing/2014/main" id="{A137D330-F287-4B7F-AC92-37379A7B9AC3}"/>
              </a:ext>
            </a:extLst>
          </p:cNvPr>
          <p:cNvPicPr>
            <a:picLocks noChangeAspect="1"/>
          </p:cNvPicPr>
          <p:nvPr/>
        </p:nvPicPr>
        <p:blipFill>
          <a:blip r:embed="rId6" cstate="hqprint">
            <a:clrChange>
              <a:clrFrom>
                <a:srgbClr val="FEFEFE"/>
              </a:clrFrom>
              <a:clrTo>
                <a:srgbClr val="FEFEFE">
                  <a:alpha val="0"/>
                </a:srgbClr>
              </a:clrTo>
            </a:clrChange>
            <a:extLst>
              <a:ext uri="{28A0092B-C50C-407E-A947-70E740481C1C}">
                <a14:useLocalDpi xmlns:a14="http://schemas.microsoft.com/office/drawing/2010/main" val="0"/>
              </a:ext>
            </a:extLst>
          </a:blip>
          <a:stretch>
            <a:fillRect/>
          </a:stretch>
        </p:blipFill>
        <p:spPr>
          <a:xfrm>
            <a:off x="5857447" y="2842789"/>
            <a:ext cx="3623846" cy="810726"/>
          </a:xfrm>
          <a:prstGeom prst="rect">
            <a:avLst/>
          </a:prstGeom>
        </p:spPr>
      </p:pic>
      <p:pic>
        <p:nvPicPr>
          <p:cNvPr id="8" name="Grafik 22">
            <a:extLst>
              <a:ext uri="{FF2B5EF4-FFF2-40B4-BE49-F238E27FC236}">
                <a16:creationId xmlns:a16="http://schemas.microsoft.com/office/drawing/2014/main" id="{4349F99C-14AB-4C43-8071-962C85882D74}"/>
              </a:ext>
            </a:extLst>
          </p:cNvPr>
          <p:cNvPicPr>
            <a:picLocks noChangeAspect="1"/>
          </p:cNvPicPr>
          <p:nvPr/>
        </p:nvPicPr>
        <p:blipFill rotWithShape="1">
          <a:blip r:embed="rId7">
            <a:extLst>
              <a:ext uri="{28A0092B-C50C-407E-A947-70E740481C1C}">
                <a14:useLocalDpi xmlns:a14="http://schemas.microsoft.com/office/drawing/2010/main" val="0"/>
              </a:ext>
            </a:extLst>
          </a:blip>
          <a:srcRect l="5206" t="2603" b="2603"/>
          <a:stretch/>
        </p:blipFill>
        <p:spPr>
          <a:xfrm>
            <a:off x="9630215" y="2052181"/>
            <a:ext cx="1799612" cy="1799612"/>
          </a:xfrm>
          <a:prstGeom prst="rect">
            <a:avLst/>
          </a:prstGeom>
        </p:spPr>
      </p:pic>
      <p:pic>
        <p:nvPicPr>
          <p:cNvPr id="9" name="Grafik 3" descr="&lt;tb&gt;&lt;regionid&gt;0fb22cd2-aba8-4e56-816b-960f86fdd0f8&lt;/regionid&gt; &lt;dir&gt;1&lt;/dir&gt;   &lt;condtition&gt;&lt;![CDATA[Industry =  &quot;Finance&quot; or Industry =  &quot;All Industries&quot;]]&gt;&lt;/condtition&gt;&lt;/tb&gt;">
            <a:extLst>
              <a:ext uri="{FF2B5EF4-FFF2-40B4-BE49-F238E27FC236}">
                <a16:creationId xmlns:a16="http://schemas.microsoft.com/office/drawing/2014/main" id="{537B3750-69AC-43F0-8FAB-7B8AC7A2D34C}"/>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781159" y="-127443"/>
            <a:ext cx="781159" cy="600159"/>
          </a:xfrm>
          <a:prstGeom prst="rect">
            <a:avLst/>
          </a:prstGeom>
        </p:spPr>
      </p:pic>
      <p:sp>
        <p:nvSpPr>
          <p:cNvPr id="10" name="Abgerundetes Rechteck 5">
            <a:extLst>
              <a:ext uri="{FF2B5EF4-FFF2-40B4-BE49-F238E27FC236}">
                <a16:creationId xmlns:a16="http://schemas.microsoft.com/office/drawing/2014/main" id="{2B2CCE5C-0E27-4C94-8984-EC217AD66520}"/>
              </a:ext>
            </a:extLst>
          </p:cNvPr>
          <p:cNvSpPr/>
          <p:nvPr/>
        </p:nvSpPr>
        <p:spPr>
          <a:xfrm>
            <a:off x="352647" y="4746610"/>
            <a:ext cx="11486706" cy="2000250"/>
          </a:xfrm>
          <a:prstGeom prst="round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AT"/>
          </a:p>
        </p:txBody>
      </p:sp>
      <p:pic>
        <p:nvPicPr>
          <p:cNvPr id="11" name="Grafik 4">
            <a:extLst>
              <a:ext uri="{FF2B5EF4-FFF2-40B4-BE49-F238E27FC236}">
                <a16:creationId xmlns:a16="http://schemas.microsoft.com/office/drawing/2014/main" id="{963CAA09-5260-400E-91CA-883B6ED44785}"/>
              </a:ext>
            </a:extLst>
          </p:cNvPr>
          <p:cNvPicPr>
            <a:picLocks noChangeAspect="1"/>
          </p:cNvPicPr>
          <p:nvPr/>
        </p:nvPicPr>
        <p:blipFill>
          <a:blip r:embed="rId9">
            <a:extLst>
              <a:ext uri="{28A0092B-C50C-407E-A947-70E740481C1C}">
                <a14:useLocalDpi xmlns:a14="http://schemas.microsoft.com/office/drawing/2010/main"/>
              </a:ext>
            </a:extLst>
          </a:blip>
          <a:stretch>
            <a:fillRect/>
          </a:stretch>
        </p:blipFill>
        <p:spPr>
          <a:xfrm>
            <a:off x="6697874" y="6140697"/>
            <a:ext cx="2199832" cy="365038"/>
          </a:xfrm>
          <a:prstGeom prst="rect">
            <a:avLst/>
          </a:prstGeom>
        </p:spPr>
      </p:pic>
      <p:pic>
        <p:nvPicPr>
          <p:cNvPr id="12" name="Grafik 7">
            <a:extLst>
              <a:ext uri="{FF2B5EF4-FFF2-40B4-BE49-F238E27FC236}">
                <a16:creationId xmlns:a16="http://schemas.microsoft.com/office/drawing/2014/main" id="{BE435985-A883-4C5D-B89B-2EE6DF3D7866}"/>
              </a:ext>
            </a:extLst>
          </p:cNvPr>
          <p:cNvPicPr>
            <a:picLocks noChangeAspect="1"/>
          </p:cNvPicPr>
          <p:nvPr/>
        </p:nvPicPr>
        <p:blipFill>
          <a:blip r:embed="rId10" cstate="print">
            <a:extLst>
              <a:ext uri="{28A0092B-C50C-407E-A947-70E740481C1C}">
                <a14:useLocalDpi xmlns:a14="http://schemas.microsoft.com/office/drawing/2010/main"/>
              </a:ext>
            </a:extLst>
          </a:blip>
          <a:stretch>
            <a:fillRect/>
          </a:stretch>
        </p:blipFill>
        <p:spPr>
          <a:xfrm>
            <a:off x="732030" y="4930343"/>
            <a:ext cx="1171941" cy="732463"/>
          </a:xfrm>
          <a:prstGeom prst="rect">
            <a:avLst/>
          </a:prstGeom>
        </p:spPr>
      </p:pic>
      <p:pic>
        <p:nvPicPr>
          <p:cNvPr id="13" name="Grafik 9">
            <a:extLst>
              <a:ext uri="{FF2B5EF4-FFF2-40B4-BE49-F238E27FC236}">
                <a16:creationId xmlns:a16="http://schemas.microsoft.com/office/drawing/2014/main" id="{B28F7993-0A61-4464-A264-2E310F34F9A1}"/>
              </a:ext>
            </a:extLst>
          </p:cNvPr>
          <p:cNvPicPr>
            <a:picLocks noChangeAspect="1"/>
          </p:cNvPicPr>
          <p:nvPr/>
        </p:nvPicPr>
        <p:blipFill>
          <a:blip r:embed="rId11" cstate="print">
            <a:extLst>
              <a:ext uri="{28A0092B-C50C-407E-A947-70E740481C1C}">
                <a14:useLocalDpi xmlns:a14="http://schemas.microsoft.com/office/drawing/2010/main"/>
              </a:ext>
            </a:extLst>
          </a:blip>
          <a:stretch>
            <a:fillRect/>
          </a:stretch>
        </p:blipFill>
        <p:spPr>
          <a:xfrm>
            <a:off x="5148379" y="4997399"/>
            <a:ext cx="1495875" cy="598349"/>
          </a:xfrm>
          <a:prstGeom prst="rect">
            <a:avLst/>
          </a:prstGeom>
        </p:spPr>
      </p:pic>
      <p:pic>
        <p:nvPicPr>
          <p:cNvPr id="14" name="Grafik 10">
            <a:extLst>
              <a:ext uri="{FF2B5EF4-FFF2-40B4-BE49-F238E27FC236}">
                <a16:creationId xmlns:a16="http://schemas.microsoft.com/office/drawing/2014/main" id="{296369AA-9445-40B6-B172-C9B656DDE411}"/>
              </a:ext>
            </a:extLst>
          </p:cNvPr>
          <p:cNvPicPr>
            <a:picLocks noChangeAspect="1"/>
          </p:cNvPicPr>
          <p:nvPr/>
        </p:nvPicPr>
        <p:blipFill>
          <a:blip r:embed="rId12" cstate="hqprint">
            <a:extLst>
              <a:ext uri="{28A0092B-C50C-407E-A947-70E740481C1C}">
                <a14:useLocalDpi xmlns:a14="http://schemas.microsoft.com/office/drawing/2010/main"/>
              </a:ext>
            </a:extLst>
          </a:blip>
          <a:stretch>
            <a:fillRect/>
          </a:stretch>
        </p:blipFill>
        <p:spPr>
          <a:xfrm>
            <a:off x="1740674" y="5888889"/>
            <a:ext cx="1178174" cy="614770"/>
          </a:xfrm>
          <a:prstGeom prst="rect">
            <a:avLst/>
          </a:prstGeom>
        </p:spPr>
      </p:pic>
      <p:pic>
        <p:nvPicPr>
          <p:cNvPr id="15" name="Picture 14">
            <a:extLst>
              <a:ext uri="{FF2B5EF4-FFF2-40B4-BE49-F238E27FC236}">
                <a16:creationId xmlns:a16="http://schemas.microsoft.com/office/drawing/2014/main" id="{D5E4D9C6-6914-4F95-B23C-DDC6D5DD550D}"/>
              </a:ext>
            </a:extLst>
          </p:cNvPr>
          <p:cNvPicPr>
            <a:picLocks noChangeAspect="1"/>
          </p:cNvPicPr>
          <p:nvPr/>
        </p:nvPicPr>
        <p:blipFill>
          <a:blip r:embed="rId13" cstate="print">
            <a:extLst>
              <a:ext uri="{28A0092B-C50C-407E-A947-70E740481C1C}">
                <a14:useLocalDpi xmlns:a14="http://schemas.microsoft.com/office/drawing/2010/main"/>
              </a:ext>
            </a:extLst>
          </a:blip>
          <a:stretch>
            <a:fillRect/>
          </a:stretch>
        </p:blipFill>
        <p:spPr>
          <a:xfrm>
            <a:off x="2241232" y="4993787"/>
            <a:ext cx="1234499" cy="551821"/>
          </a:xfrm>
          <a:prstGeom prst="rect">
            <a:avLst/>
          </a:prstGeom>
        </p:spPr>
      </p:pic>
      <p:pic>
        <p:nvPicPr>
          <p:cNvPr id="41" name="Picture 40">
            <a:extLst>
              <a:ext uri="{FF2B5EF4-FFF2-40B4-BE49-F238E27FC236}">
                <a16:creationId xmlns:a16="http://schemas.microsoft.com/office/drawing/2014/main" id="{F6B0671F-0979-456D-815E-42D4E16A8CE8}"/>
              </a:ext>
            </a:extLst>
          </p:cNvPr>
          <p:cNvPicPr>
            <a:picLocks noChangeAspect="1"/>
          </p:cNvPicPr>
          <p:nvPr/>
        </p:nvPicPr>
        <p:blipFill>
          <a:blip r:embed="rId14" cstate="print">
            <a:extLst>
              <a:ext uri="{28A0092B-C50C-407E-A947-70E740481C1C}">
                <a14:useLocalDpi xmlns:a14="http://schemas.microsoft.com/office/drawing/2010/main"/>
              </a:ext>
            </a:extLst>
          </a:blip>
          <a:stretch>
            <a:fillRect/>
          </a:stretch>
        </p:blipFill>
        <p:spPr>
          <a:xfrm>
            <a:off x="726198" y="5805072"/>
            <a:ext cx="729545" cy="732463"/>
          </a:xfrm>
          <a:prstGeom prst="rect">
            <a:avLst/>
          </a:prstGeom>
        </p:spPr>
      </p:pic>
      <p:pic>
        <p:nvPicPr>
          <p:cNvPr id="43" name="Picture 4" descr="Stiftung Mercator Logo">
            <a:extLst>
              <a:ext uri="{FF2B5EF4-FFF2-40B4-BE49-F238E27FC236}">
                <a16:creationId xmlns:a16="http://schemas.microsoft.com/office/drawing/2014/main" id="{9385F370-2FFE-4422-8FE3-68576976CC41}"/>
              </a:ext>
            </a:extLst>
          </p:cNvPr>
          <p:cNvPicPr>
            <a:picLocks noChangeAspect="1" noChangeArrowheads="1"/>
          </p:cNvPicPr>
          <p:nvPr/>
        </p:nvPicPr>
        <p:blipFill>
          <a:blip r:embed="rId15">
            <a:extLst>
              <a:ext uri="{28A0092B-C50C-407E-A947-70E740481C1C}">
                <a14:useLocalDpi xmlns:a14="http://schemas.microsoft.com/office/drawing/2010/main"/>
              </a:ext>
            </a:extLst>
          </a:blip>
          <a:srcRect/>
          <a:stretch>
            <a:fillRect/>
          </a:stretch>
        </p:blipFill>
        <p:spPr bwMode="auto">
          <a:xfrm>
            <a:off x="9006072" y="5975154"/>
            <a:ext cx="2011517" cy="605473"/>
          </a:xfrm>
          <a:prstGeom prst="rect">
            <a:avLst/>
          </a:prstGeom>
          <a:noFill/>
          <a:extLst>
            <a:ext uri="{909E8E84-426E-40DD-AFC4-6F175D3DCCD1}">
              <a14:hiddenFill xmlns:a14="http://schemas.microsoft.com/office/drawing/2010/main">
                <a:solidFill>
                  <a:srgbClr val="FFFFFF"/>
                </a:solidFill>
              </a14:hiddenFill>
            </a:ext>
          </a:extLst>
        </p:spPr>
      </p:pic>
      <p:pic>
        <p:nvPicPr>
          <p:cNvPr id="45" name="Picture 6" descr="LAMIE direkt Logo">
            <a:extLst>
              <a:ext uri="{FF2B5EF4-FFF2-40B4-BE49-F238E27FC236}">
                <a16:creationId xmlns:a16="http://schemas.microsoft.com/office/drawing/2014/main" id="{86D326FD-FA9A-4349-8A60-1BB742F93A70}"/>
              </a:ext>
            </a:extLst>
          </p:cNvPr>
          <p:cNvPicPr>
            <a:picLocks noChangeAspect="1" noChangeArrowheads="1"/>
          </p:cNvPicPr>
          <p:nvPr/>
        </p:nvPicPr>
        <p:blipFill>
          <a:blip r:embed="rId16">
            <a:extLst>
              <a:ext uri="{28A0092B-C50C-407E-A947-70E740481C1C}">
                <a14:useLocalDpi xmlns:a14="http://schemas.microsoft.com/office/drawing/2010/main"/>
              </a:ext>
            </a:extLst>
          </a:blip>
          <a:srcRect/>
          <a:stretch>
            <a:fillRect/>
          </a:stretch>
        </p:blipFill>
        <p:spPr bwMode="auto">
          <a:xfrm>
            <a:off x="3756245" y="4930343"/>
            <a:ext cx="1171940" cy="859422"/>
          </a:xfrm>
          <a:prstGeom prst="rect">
            <a:avLst/>
          </a:prstGeom>
          <a:noFill/>
          <a:extLst>
            <a:ext uri="{909E8E84-426E-40DD-AFC4-6F175D3DCCD1}">
              <a14:hiddenFill xmlns:a14="http://schemas.microsoft.com/office/drawing/2010/main">
                <a:solidFill>
                  <a:srgbClr val="FFFFFF"/>
                </a:solidFill>
              </a14:hiddenFill>
            </a:ext>
          </a:extLst>
        </p:spPr>
      </p:pic>
      <p:pic>
        <p:nvPicPr>
          <p:cNvPr id="47" name="Picture 8" descr="BDO Logo">
            <a:extLst>
              <a:ext uri="{FF2B5EF4-FFF2-40B4-BE49-F238E27FC236}">
                <a16:creationId xmlns:a16="http://schemas.microsoft.com/office/drawing/2014/main" id="{D15B58FF-873D-4D98-AEE0-4609B1B6176A}"/>
              </a:ext>
            </a:extLst>
          </p:cNvPr>
          <p:cNvPicPr>
            <a:picLocks noChangeAspect="1" noChangeArrowheads="1"/>
          </p:cNvPicPr>
          <p:nvPr/>
        </p:nvPicPr>
        <p:blipFill>
          <a:blip r:embed="rId17" cstate="print">
            <a:extLst>
              <a:ext uri="{28A0092B-C50C-407E-A947-70E740481C1C}">
                <a14:useLocalDpi xmlns:a14="http://schemas.microsoft.com/office/drawing/2010/main"/>
              </a:ext>
            </a:extLst>
          </a:blip>
          <a:srcRect/>
          <a:stretch>
            <a:fillRect/>
          </a:stretch>
        </p:blipFill>
        <p:spPr bwMode="auto">
          <a:xfrm>
            <a:off x="6989273" y="5110985"/>
            <a:ext cx="1275320" cy="551821"/>
          </a:xfrm>
          <a:prstGeom prst="rect">
            <a:avLst/>
          </a:prstGeom>
          <a:noFill/>
          <a:extLst>
            <a:ext uri="{909E8E84-426E-40DD-AFC4-6F175D3DCCD1}">
              <a14:hiddenFill xmlns:a14="http://schemas.microsoft.com/office/drawing/2010/main">
                <a:solidFill>
                  <a:srgbClr val="FFFFFF"/>
                </a:solidFill>
              </a14:hiddenFill>
            </a:ext>
          </a:extLst>
        </p:spPr>
      </p:pic>
      <p:pic>
        <p:nvPicPr>
          <p:cNvPr id="49" name="Picture 10" descr="T-Bailey Logo">
            <a:extLst>
              <a:ext uri="{FF2B5EF4-FFF2-40B4-BE49-F238E27FC236}">
                <a16:creationId xmlns:a16="http://schemas.microsoft.com/office/drawing/2014/main" id="{512D8853-BE9D-44F1-8F03-D4B661431D1A}"/>
              </a:ext>
            </a:extLst>
          </p:cNvPr>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10888799" y="4993787"/>
            <a:ext cx="994288" cy="1697565"/>
          </a:xfrm>
          <a:prstGeom prst="rect">
            <a:avLst/>
          </a:prstGeom>
          <a:noFill/>
          <a:extLst>
            <a:ext uri="{909E8E84-426E-40DD-AFC4-6F175D3DCCD1}">
              <a14:hiddenFill xmlns:a14="http://schemas.microsoft.com/office/drawing/2010/main">
                <a:solidFill>
                  <a:srgbClr val="FFFFFF"/>
                </a:solidFill>
              </a14:hiddenFill>
            </a:ext>
          </a:extLst>
        </p:spPr>
      </p:pic>
      <p:pic>
        <p:nvPicPr>
          <p:cNvPr id="51" name="Picture 12">
            <a:extLst>
              <a:ext uri="{FF2B5EF4-FFF2-40B4-BE49-F238E27FC236}">
                <a16:creationId xmlns:a16="http://schemas.microsoft.com/office/drawing/2014/main" id="{A0D8A441-F6E3-41B8-992D-187420B5B669}"/>
              </a:ext>
            </a:extLst>
          </p:cNvPr>
          <p:cNvPicPr>
            <a:picLocks noChangeAspect="1" noChangeArrowheads="1"/>
          </p:cNvPicPr>
          <p:nvPr/>
        </p:nvPicPr>
        <p:blipFill>
          <a:blip r:embed="rId19" cstate="print">
            <a:extLst>
              <a:ext uri="{28A0092B-C50C-407E-A947-70E740481C1C}">
                <a14:useLocalDpi xmlns:a14="http://schemas.microsoft.com/office/drawing/2010/main"/>
              </a:ext>
            </a:extLst>
          </a:blip>
          <a:srcRect/>
          <a:stretch>
            <a:fillRect/>
          </a:stretch>
        </p:blipFill>
        <p:spPr bwMode="auto">
          <a:xfrm>
            <a:off x="8609612" y="5132866"/>
            <a:ext cx="2429388" cy="607347"/>
          </a:xfrm>
          <a:prstGeom prst="rect">
            <a:avLst/>
          </a:prstGeom>
          <a:noFill/>
          <a:extLst>
            <a:ext uri="{909E8E84-426E-40DD-AFC4-6F175D3DCCD1}">
              <a14:hiddenFill xmlns:a14="http://schemas.microsoft.com/office/drawing/2010/main">
                <a:solidFill>
                  <a:srgbClr val="FFFFFF"/>
                </a:solidFill>
              </a14:hiddenFill>
            </a:ext>
          </a:extLst>
        </p:spPr>
      </p:pic>
      <p:pic>
        <p:nvPicPr>
          <p:cNvPr id="53" name="Picture 2" descr="Dans ErhvervsFinansiering Logo">
            <a:extLst>
              <a:ext uri="{FF2B5EF4-FFF2-40B4-BE49-F238E27FC236}">
                <a16:creationId xmlns:a16="http://schemas.microsoft.com/office/drawing/2014/main" id="{9A1BEEDE-7269-4078-8A30-C9A83867805E}"/>
              </a:ext>
            </a:extLst>
          </p:cNvPr>
          <p:cNvPicPr>
            <a:picLocks noChangeAspect="1" noChangeArrowheads="1"/>
          </p:cNvPicPr>
          <p:nvPr/>
        </p:nvPicPr>
        <p:blipFill>
          <a:blip r:embed="rId20">
            <a:extLst>
              <a:ext uri="{28A0092B-C50C-407E-A947-70E740481C1C}">
                <a14:useLocalDpi xmlns:a14="http://schemas.microsoft.com/office/drawing/2010/main"/>
              </a:ext>
            </a:extLst>
          </a:blip>
          <a:srcRect/>
          <a:stretch>
            <a:fillRect/>
          </a:stretch>
        </p:blipFill>
        <p:spPr bwMode="auto">
          <a:xfrm>
            <a:off x="3151525" y="6117107"/>
            <a:ext cx="2199832" cy="386552"/>
          </a:xfrm>
          <a:prstGeom prst="rect">
            <a:avLst/>
          </a:prstGeom>
          <a:noFill/>
          <a:extLst>
            <a:ext uri="{909E8E84-426E-40DD-AFC4-6F175D3DCCD1}">
              <a14:hiddenFill xmlns:a14="http://schemas.microsoft.com/office/drawing/2010/main">
                <a:solidFill>
                  <a:srgbClr val="FFFFFF"/>
                </a:solidFill>
              </a14:hiddenFill>
            </a:ext>
          </a:extLst>
        </p:spPr>
      </p:pic>
      <p:pic>
        <p:nvPicPr>
          <p:cNvPr id="55" name="Picture 4" descr="News">
            <a:extLst>
              <a:ext uri="{FF2B5EF4-FFF2-40B4-BE49-F238E27FC236}">
                <a16:creationId xmlns:a16="http://schemas.microsoft.com/office/drawing/2014/main" id="{65EBC3AC-B572-4E10-84EF-E6F3AC32FB6B}"/>
              </a:ext>
            </a:extLst>
          </p:cNvPr>
          <p:cNvPicPr>
            <a:picLocks noChangeAspect="1" noChangeArrowheads="1"/>
          </p:cNvPicPr>
          <p:nvPr/>
        </p:nvPicPr>
        <p:blipFill>
          <a:blip r:embed="rId21" cstate="print">
            <a:extLst>
              <a:ext uri="{28A0092B-C50C-407E-A947-70E740481C1C}">
                <a14:useLocalDpi xmlns:a14="http://schemas.microsoft.com/office/drawing/2010/main"/>
              </a:ext>
            </a:extLst>
          </a:blip>
          <a:srcRect/>
          <a:stretch>
            <a:fillRect/>
          </a:stretch>
        </p:blipFill>
        <p:spPr bwMode="auto">
          <a:xfrm>
            <a:off x="5566875" y="5717478"/>
            <a:ext cx="901584" cy="78618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570754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9000" b="-9000"/>
          </a:stretch>
        </a:blipFill>
        <a:effectLst/>
      </p:bgPr>
    </p:bg>
    <p:spTree>
      <p:nvGrpSpPr>
        <p:cNvPr id="1" name=""/>
        <p:cNvGrpSpPr/>
        <p:nvPr/>
      </p:nvGrpSpPr>
      <p:grpSpPr>
        <a:xfrm>
          <a:off x="0" y="0"/>
          <a:ext cx="0" cy="0"/>
          <a:chOff x="0" y="0"/>
          <a:chExt cx="0" cy="0"/>
        </a:xfrm>
      </p:grpSpPr>
      <p:sp>
        <p:nvSpPr>
          <p:cNvPr id="4" name="Textfeld 24">
            <a:extLst>
              <a:ext uri="{FF2B5EF4-FFF2-40B4-BE49-F238E27FC236}">
                <a16:creationId xmlns:a16="http://schemas.microsoft.com/office/drawing/2014/main" id="{33D22D04-FAD3-4C3F-AE9B-65B305B6F9A3}"/>
              </a:ext>
            </a:extLst>
          </p:cNvPr>
          <p:cNvSpPr txBox="1"/>
          <p:nvPr/>
        </p:nvSpPr>
        <p:spPr>
          <a:xfrm>
            <a:off x="0" y="0"/>
            <a:ext cx="12192000" cy="648000"/>
          </a:xfrm>
          <a:prstGeom prst="rect">
            <a:avLst/>
          </a:prstGeom>
          <a:solidFill>
            <a:srgbClr val="00A300"/>
          </a:solidFill>
        </p:spPr>
        <p:txBody>
          <a:bodyPr wrap="square" rtlCol="0">
            <a:spAutoFit/>
          </a:bodyPr>
          <a:lstStyle/>
          <a:p>
            <a:pPr algn="ctr"/>
            <a:r>
              <a:rPr lang="de-AT" sz="3200" b="1" dirty="0">
                <a:solidFill>
                  <a:schemeClr val="bg1"/>
                </a:solidFill>
              </a:rPr>
              <a:t>  </a:t>
            </a:r>
            <a:r>
              <a:rPr lang="de-AT" sz="3200" b="1" dirty="0" err="1">
                <a:solidFill>
                  <a:schemeClr val="bg1"/>
                </a:solidFill>
              </a:rPr>
              <a:t>Hassle-free</a:t>
            </a:r>
            <a:r>
              <a:rPr lang="de-AT" sz="3200" b="1" dirty="0">
                <a:solidFill>
                  <a:schemeClr val="bg1"/>
                </a:solidFill>
              </a:rPr>
              <a:t> </a:t>
            </a:r>
            <a:r>
              <a:rPr lang="de-AT" sz="3200" b="1" dirty="0" err="1">
                <a:solidFill>
                  <a:schemeClr val="bg1"/>
                </a:solidFill>
              </a:rPr>
              <a:t>Document</a:t>
            </a:r>
            <a:r>
              <a:rPr lang="de-AT" sz="3200" b="1" dirty="0">
                <a:solidFill>
                  <a:schemeClr val="bg1"/>
                </a:solidFill>
              </a:rPr>
              <a:t> Automation </a:t>
            </a:r>
            <a:r>
              <a:rPr lang="de-AT" sz="3200" b="1" dirty="0" err="1">
                <a:solidFill>
                  <a:schemeClr val="bg1"/>
                </a:solidFill>
              </a:rPr>
              <a:t>for</a:t>
            </a:r>
            <a:r>
              <a:rPr lang="de-AT" sz="3200" b="1" dirty="0">
                <a:solidFill>
                  <a:schemeClr val="bg1"/>
                </a:solidFill>
              </a:rPr>
              <a:t> </a:t>
            </a:r>
            <a:r>
              <a:rPr lang="de-AT" sz="3200" b="1" dirty="0" err="1">
                <a:solidFill>
                  <a:schemeClr val="bg1"/>
                </a:solidFill>
              </a:rPr>
              <a:t>the</a:t>
            </a:r>
            <a:r>
              <a:rPr lang="de-AT" sz="3200" b="1" dirty="0">
                <a:solidFill>
                  <a:schemeClr val="bg1"/>
                </a:solidFill>
              </a:rPr>
              <a:t> Public </a:t>
            </a:r>
            <a:r>
              <a:rPr lang="de-AT" sz="3200" b="1" dirty="0" err="1">
                <a:solidFill>
                  <a:schemeClr val="bg1"/>
                </a:solidFill>
              </a:rPr>
              <a:t>Sector</a:t>
            </a:r>
            <a:r>
              <a:rPr lang="de-AT" sz="3200" b="1" dirty="0">
                <a:solidFill>
                  <a:schemeClr val="bg1"/>
                </a:solidFill>
              </a:rPr>
              <a:t>: dox42</a:t>
            </a:r>
          </a:p>
        </p:txBody>
      </p:sp>
      <p:sp>
        <p:nvSpPr>
          <p:cNvPr id="6" name="Abgerundetes Rechteck 21">
            <a:extLst>
              <a:ext uri="{FF2B5EF4-FFF2-40B4-BE49-F238E27FC236}">
                <a16:creationId xmlns:a16="http://schemas.microsoft.com/office/drawing/2014/main" id="{6F96E4FD-C8C7-4EC8-94E8-4B669FC30B58}"/>
              </a:ext>
            </a:extLst>
          </p:cNvPr>
          <p:cNvSpPr/>
          <p:nvPr/>
        </p:nvSpPr>
        <p:spPr>
          <a:xfrm>
            <a:off x="343353" y="931646"/>
            <a:ext cx="4889987" cy="2570916"/>
          </a:xfrm>
          <a:prstGeom prst="roundRect">
            <a:avLst/>
          </a:prstGeom>
          <a:solidFill>
            <a:schemeClr val="bg1">
              <a:alpha val="80000"/>
            </a:schemeClr>
          </a:solidFill>
        </p:spPr>
        <p:txBody>
          <a:bodyPr wrap="square">
            <a:spAutoFit/>
          </a:bodyPr>
          <a:lstStyle/>
          <a:p>
            <a:pPr marL="285750" indent="-285750">
              <a:spcAft>
                <a:spcPts val="600"/>
              </a:spcAft>
              <a:buBlip>
                <a:blip r:embed="rId4"/>
              </a:buBlip>
            </a:pPr>
            <a:r>
              <a:rPr lang="en-US" sz="2000" dirty="0"/>
              <a:t>Contracts </a:t>
            </a:r>
          </a:p>
          <a:p>
            <a:pPr marL="285750" indent="-285750">
              <a:spcAft>
                <a:spcPts val="600"/>
              </a:spcAft>
              <a:buBlip>
                <a:blip r:embed="rId4"/>
              </a:buBlip>
            </a:pPr>
            <a:r>
              <a:rPr lang="en-US" sz="2000" dirty="0"/>
              <a:t>Employment Contracts </a:t>
            </a:r>
          </a:p>
          <a:p>
            <a:pPr marL="285750" indent="-285750">
              <a:spcAft>
                <a:spcPts val="600"/>
              </a:spcAft>
              <a:buBlip>
                <a:blip r:embed="rId4"/>
              </a:buBlip>
            </a:pPr>
            <a:r>
              <a:rPr lang="en-US" sz="2000" dirty="0"/>
              <a:t>Certificates</a:t>
            </a:r>
          </a:p>
          <a:p>
            <a:pPr marL="285750" indent="-285750">
              <a:spcAft>
                <a:spcPts val="600"/>
              </a:spcAft>
              <a:buBlip>
                <a:blip r:embed="rId4"/>
              </a:buBlip>
            </a:pPr>
            <a:r>
              <a:rPr lang="en-US" sz="2000" dirty="0"/>
              <a:t>Legal Documents</a:t>
            </a:r>
          </a:p>
          <a:p>
            <a:pPr marL="285750" indent="-285750">
              <a:spcAft>
                <a:spcPts val="600"/>
              </a:spcAft>
              <a:buBlip>
                <a:blip r:embed="rId4"/>
              </a:buBlip>
            </a:pPr>
            <a:r>
              <a:rPr lang="en-US" sz="2000" dirty="0"/>
              <a:t>Permits</a:t>
            </a:r>
          </a:p>
          <a:p>
            <a:pPr marL="285750" indent="-285750">
              <a:spcAft>
                <a:spcPts val="600"/>
              </a:spcAft>
              <a:buBlip>
                <a:blip r:embed="rId4"/>
              </a:buBlip>
            </a:pPr>
            <a:r>
              <a:rPr lang="en-US" sz="2000" dirty="0"/>
              <a:t>And much more </a:t>
            </a:r>
          </a:p>
        </p:txBody>
      </p:sp>
      <p:sp>
        <p:nvSpPr>
          <p:cNvPr id="7" name="Abgerundetes Rechteck 23">
            <a:extLst>
              <a:ext uri="{FF2B5EF4-FFF2-40B4-BE49-F238E27FC236}">
                <a16:creationId xmlns:a16="http://schemas.microsoft.com/office/drawing/2014/main" id="{0BBB4F60-3531-47D6-88C9-CDA9BC4E9BA6}"/>
              </a:ext>
            </a:extLst>
          </p:cNvPr>
          <p:cNvSpPr/>
          <p:nvPr/>
        </p:nvSpPr>
        <p:spPr>
          <a:xfrm>
            <a:off x="5531375" y="900143"/>
            <a:ext cx="6299577" cy="3315433"/>
          </a:xfrm>
          <a:prstGeom prst="round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US" sz="2000" dirty="0">
                <a:solidFill>
                  <a:schemeClr val="tx1"/>
                </a:solidFill>
              </a:rPr>
              <a:t>“From now on, our employees don’t have to worry about the structure and design</a:t>
            </a:r>
          </a:p>
          <a:p>
            <a:r>
              <a:rPr lang="en-US" sz="2000" dirty="0">
                <a:solidFill>
                  <a:schemeClr val="tx1"/>
                </a:solidFill>
              </a:rPr>
              <a:t>of documents, they </a:t>
            </a:r>
          </a:p>
          <a:p>
            <a:r>
              <a:rPr lang="en-US" sz="2000" dirty="0">
                <a:solidFill>
                  <a:schemeClr val="tx1"/>
                </a:solidFill>
              </a:rPr>
              <a:t>can rather focus on the </a:t>
            </a:r>
          </a:p>
          <a:p>
            <a:r>
              <a:rPr lang="en-US" sz="2000" dirty="0">
                <a:solidFill>
                  <a:schemeClr val="tx1"/>
                </a:solidFill>
              </a:rPr>
              <a:t>essential contents</a:t>
            </a:r>
            <a:r>
              <a:rPr lang="de-DE" sz="2000" dirty="0">
                <a:solidFill>
                  <a:schemeClr val="tx1"/>
                </a:solidFill>
              </a:rPr>
              <a:t>.</a:t>
            </a:r>
            <a:r>
              <a:rPr lang="de-AT" sz="2000" b="0" i="0" dirty="0">
                <a:solidFill>
                  <a:srgbClr val="000000"/>
                </a:solidFill>
                <a:effectLst/>
              </a:rPr>
              <a:t>”</a:t>
            </a:r>
            <a:endParaRPr lang="de-DE" sz="2000" dirty="0">
              <a:solidFill>
                <a:schemeClr val="tx1"/>
              </a:solidFill>
            </a:endParaRPr>
          </a:p>
          <a:p>
            <a:r>
              <a:rPr lang="de-AT" sz="2000" dirty="0">
                <a:solidFill>
                  <a:schemeClr val="tx1"/>
                </a:solidFill>
                <a:ea typeface="Tahoma" panose="020B0604030504040204" pitchFamily="34" charset="0"/>
                <a:cs typeface="Tahoma" panose="020B0604030504040204" pitchFamily="34" charset="0"/>
              </a:rPr>
              <a:t>			</a:t>
            </a:r>
          </a:p>
          <a:p>
            <a:r>
              <a:rPr lang="de-AT" sz="2000" dirty="0">
                <a:solidFill>
                  <a:schemeClr val="tx1"/>
                </a:solidFill>
                <a:ea typeface="Tahoma" panose="020B0604030504040204" pitchFamily="34" charset="0"/>
                <a:cs typeface="Tahoma" panose="020B0604030504040204" pitchFamily="34" charset="0"/>
              </a:rPr>
              <a:t>			</a:t>
            </a:r>
          </a:p>
          <a:p>
            <a:endParaRPr lang="de-AT" sz="2400" dirty="0">
              <a:solidFill>
                <a:schemeClr val="tx1"/>
              </a:solidFill>
              <a:ea typeface="Tahoma" panose="020B0604030504040204" pitchFamily="34" charset="0"/>
              <a:cs typeface="Tahoma" panose="020B0604030504040204" pitchFamily="34" charset="0"/>
            </a:endParaRPr>
          </a:p>
          <a:p>
            <a:pPr algn="r"/>
            <a:r>
              <a:rPr lang="de-AT" sz="1600" dirty="0">
                <a:solidFill>
                  <a:schemeClr val="tx1"/>
                </a:solidFill>
                <a:ea typeface="Tahoma" panose="020B0604030504040204" pitchFamily="34" charset="0"/>
                <a:cs typeface="Tahoma" panose="020B0604030504040204" pitchFamily="34" charset="0"/>
              </a:rPr>
              <a:t>			                          Michael Lamatsch				                              Vice Town Clerk 	</a:t>
            </a:r>
          </a:p>
        </p:txBody>
      </p:sp>
      <p:pic>
        <p:nvPicPr>
          <p:cNvPr id="8" name="Grafik 35">
            <a:hlinkClick r:id="rId5"/>
            <a:extLst>
              <a:ext uri="{FF2B5EF4-FFF2-40B4-BE49-F238E27FC236}">
                <a16:creationId xmlns:a16="http://schemas.microsoft.com/office/drawing/2014/main" id="{B5A7FAA6-75F4-4862-9678-C8DAD776480A}"/>
              </a:ext>
            </a:extLst>
          </p:cNvPr>
          <p:cNvPicPr>
            <a:picLocks noChangeAspect="1"/>
          </p:cNvPicPr>
          <p:nvPr/>
        </p:nvPicPr>
        <p:blipFill>
          <a:blip r:embed="rId6"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5871547" y="2939839"/>
            <a:ext cx="2649003" cy="531594"/>
          </a:xfrm>
          <a:prstGeom prst="rect">
            <a:avLst/>
          </a:prstGeom>
        </p:spPr>
      </p:pic>
      <p:pic>
        <p:nvPicPr>
          <p:cNvPr id="9" name="Grafik 16">
            <a:extLst>
              <a:ext uri="{FF2B5EF4-FFF2-40B4-BE49-F238E27FC236}">
                <a16:creationId xmlns:a16="http://schemas.microsoft.com/office/drawing/2014/main" id="{5FD27AC2-E89B-4E71-8942-5FC82AA36F26}"/>
              </a:ext>
            </a:extLst>
          </p:cNvPr>
          <p:cNvPicPr>
            <a:picLocks noChangeAspect="1"/>
          </p:cNvPicPr>
          <p:nvPr/>
        </p:nvPicPr>
        <p:blipFill rotWithShape="1">
          <a:blip r:embed="rId7" cstate="print">
            <a:clrChange>
              <a:clrFrom>
                <a:srgbClr val="5C6CA0"/>
              </a:clrFrom>
              <a:clrTo>
                <a:srgbClr val="5C6CA0">
                  <a:alpha val="0"/>
                </a:srgbClr>
              </a:clrTo>
            </a:clrChange>
            <a:extLst>
              <a:ext uri="{28A0092B-C50C-407E-A947-70E740481C1C}">
                <a14:useLocalDpi xmlns:a14="http://schemas.microsoft.com/office/drawing/2010/main" val="0"/>
              </a:ext>
            </a:extLst>
          </a:blip>
          <a:srcRect/>
          <a:stretch/>
        </p:blipFill>
        <p:spPr>
          <a:xfrm>
            <a:off x="9705881" y="1703471"/>
            <a:ext cx="1800000" cy="1800000"/>
          </a:xfrm>
          <a:prstGeom prst="rect">
            <a:avLst/>
          </a:prstGeom>
        </p:spPr>
      </p:pic>
      <p:pic>
        <p:nvPicPr>
          <p:cNvPr id="10" name="Grafik 1" descr="&lt;tb&gt;&lt;regionid&gt;0fb22cd2-aba8-4e56-816b-960f86fdd0f8&lt;/regionid&gt; &lt;dir&gt;1&lt;/dir&gt;   &lt;condtition&gt;&lt;![CDATA[Industry =  &quot;Public&quot; or Industry =  &quot;All Industries&quot;]]&gt;&lt;/condtition&gt;&lt;/tb&gt;">
            <a:extLst>
              <a:ext uri="{FF2B5EF4-FFF2-40B4-BE49-F238E27FC236}">
                <a16:creationId xmlns:a16="http://schemas.microsoft.com/office/drawing/2014/main" id="{1228FC77-FC4A-434F-99A3-000AD209F6DF}"/>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953935" y="-329979"/>
            <a:ext cx="838200" cy="600159"/>
          </a:xfrm>
          <a:prstGeom prst="rect">
            <a:avLst/>
          </a:prstGeom>
        </p:spPr>
      </p:pic>
      <p:sp>
        <p:nvSpPr>
          <p:cNvPr id="11" name="Abgerundetes Rechteck 5">
            <a:extLst>
              <a:ext uri="{FF2B5EF4-FFF2-40B4-BE49-F238E27FC236}">
                <a16:creationId xmlns:a16="http://schemas.microsoft.com/office/drawing/2014/main" id="{954E8EEE-2AF0-47D3-A717-87EC5F3715E7}"/>
              </a:ext>
            </a:extLst>
          </p:cNvPr>
          <p:cNvSpPr/>
          <p:nvPr/>
        </p:nvSpPr>
        <p:spPr>
          <a:xfrm>
            <a:off x="343353" y="4294607"/>
            <a:ext cx="11487600" cy="2443595"/>
          </a:xfrm>
          <a:prstGeom prst="roundRect">
            <a:avLst/>
          </a:prstGeom>
          <a:solidFill>
            <a:schemeClr val="bg1">
              <a:alpha val="80000"/>
            </a:schemeClr>
          </a:solidFill>
          <a:ln w="12700" cap="flat" algn="ctr">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f</a:t>
            </a:r>
            <a:endParaRPr lang="de-AT"/>
          </a:p>
        </p:txBody>
      </p:sp>
      <p:pic>
        <p:nvPicPr>
          <p:cNvPr id="12" name="Grafik 8">
            <a:extLst>
              <a:ext uri="{FF2B5EF4-FFF2-40B4-BE49-F238E27FC236}">
                <a16:creationId xmlns:a16="http://schemas.microsoft.com/office/drawing/2014/main" id="{5B0EA03E-DC9C-4A09-B56B-A18092C25F63}"/>
              </a:ext>
            </a:extLst>
          </p:cNvPr>
          <p:cNvPicPr>
            <a:picLocks noChangeAspect="1"/>
          </p:cNvPicPr>
          <p:nvPr/>
        </p:nvPicPr>
        <p:blipFill>
          <a:blip r:embed="rId9">
            <a:extLst>
              <a:ext uri="{28A0092B-C50C-407E-A947-70E740481C1C}">
                <a14:useLocalDpi xmlns:a14="http://schemas.microsoft.com/office/drawing/2010/main"/>
              </a:ext>
            </a:extLst>
          </a:blip>
          <a:stretch/>
        </p:blipFill>
        <p:spPr>
          <a:xfrm>
            <a:off x="4977617" y="5943725"/>
            <a:ext cx="2331733" cy="822964"/>
          </a:xfrm>
          <a:prstGeom prst="rect">
            <a:avLst/>
          </a:prstGeom>
        </p:spPr>
      </p:pic>
      <p:pic>
        <p:nvPicPr>
          <p:cNvPr id="13" name="Grafik 9">
            <a:extLst>
              <a:ext uri="{FF2B5EF4-FFF2-40B4-BE49-F238E27FC236}">
                <a16:creationId xmlns:a16="http://schemas.microsoft.com/office/drawing/2014/main" id="{B095380A-D049-40E4-8036-7FA67BE7E3EF}"/>
              </a:ext>
            </a:extLst>
          </p:cNvPr>
          <p:cNvPicPr>
            <a:picLocks noChangeAspect="1"/>
          </p:cNvPicPr>
          <p:nvPr/>
        </p:nvPicPr>
        <p:blipFill>
          <a:blip r:embed="rId10">
            <a:extLst>
              <a:ext uri="{28A0092B-C50C-407E-A947-70E740481C1C}">
                <a14:useLocalDpi xmlns:a14="http://schemas.microsoft.com/office/drawing/2010/main"/>
              </a:ext>
            </a:extLst>
          </a:blip>
          <a:stretch/>
        </p:blipFill>
        <p:spPr>
          <a:xfrm>
            <a:off x="4965726" y="5077877"/>
            <a:ext cx="1507218" cy="942012"/>
          </a:xfrm>
          <a:prstGeom prst="rect">
            <a:avLst/>
          </a:prstGeom>
        </p:spPr>
      </p:pic>
      <p:pic>
        <p:nvPicPr>
          <p:cNvPr id="14" name="Grafik 11">
            <a:extLst>
              <a:ext uri="{FF2B5EF4-FFF2-40B4-BE49-F238E27FC236}">
                <a16:creationId xmlns:a16="http://schemas.microsoft.com/office/drawing/2014/main" id="{36A7E382-A645-431C-AF27-4CD9854300D0}"/>
              </a:ext>
            </a:extLst>
          </p:cNvPr>
          <p:cNvPicPr>
            <a:picLocks noChangeAspect="1"/>
          </p:cNvPicPr>
          <p:nvPr/>
        </p:nvPicPr>
        <p:blipFill>
          <a:blip r:embed="rId11">
            <a:extLst>
              <a:ext uri="{28A0092B-C50C-407E-A947-70E740481C1C}">
                <a14:useLocalDpi xmlns:a14="http://schemas.microsoft.com/office/drawing/2010/main"/>
              </a:ext>
            </a:extLst>
          </a:blip>
          <a:stretch/>
        </p:blipFill>
        <p:spPr>
          <a:xfrm>
            <a:off x="10406349" y="4509644"/>
            <a:ext cx="871952" cy="670178"/>
          </a:xfrm>
          <a:prstGeom prst="rect">
            <a:avLst/>
          </a:prstGeom>
        </p:spPr>
      </p:pic>
      <p:pic>
        <p:nvPicPr>
          <p:cNvPr id="15" name="Grafik 13">
            <a:extLst>
              <a:ext uri="{FF2B5EF4-FFF2-40B4-BE49-F238E27FC236}">
                <a16:creationId xmlns:a16="http://schemas.microsoft.com/office/drawing/2014/main" id="{AFF932A4-8CA0-4A50-B52B-93A2C3FBCF28}"/>
              </a:ext>
            </a:extLst>
          </p:cNvPr>
          <p:cNvPicPr>
            <a:picLocks noChangeAspect="1"/>
          </p:cNvPicPr>
          <p:nvPr/>
        </p:nvPicPr>
        <p:blipFill>
          <a:blip r:embed="rId12">
            <a:extLst>
              <a:ext uri="{28A0092B-C50C-407E-A947-70E740481C1C}">
                <a14:useLocalDpi xmlns:a14="http://schemas.microsoft.com/office/drawing/2010/main"/>
              </a:ext>
            </a:extLst>
          </a:blip>
          <a:stretch/>
        </p:blipFill>
        <p:spPr>
          <a:xfrm>
            <a:off x="2721713" y="4434992"/>
            <a:ext cx="2456763" cy="601943"/>
          </a:xfrm>
          <a:prstGeom prst="rect">
            <a:avLst/>
          </a:prstGeom>
        </p:spPr>
      </p:pic>
      <p:pic>
        <p:nvPicPr>
          <p:cNvPr id="16" name="Grafik 28">
            <a:extLst>
              <a:ext uri="{FF2B5EF4-FFF2-40B4-BE49-F238E27FC236}">
                <a16:creationId xmlns:a16="http://schemas.microsoft.com/office/drawing/2014/main" id="{C22230E3-1A39-4728-B3DF-17FCD3ADF427}"/>
              </a:ext>
            </a:extLst>
          </p:cNvPr>
          <p:cNvPicPr>
            <a:picLocks noChangeAspect="1"/>
          </p:cNvPicPr>
          <p:nvPr/>
        </p:nvPicPr>
        <p:blipFill>
          <a:blip r:embed="rId13" cstate="print">
            <a:extLst>
              <a:ext uri="{28A0092B-C50C-407E-A947-70E740481C1C}">
                <a14:useLocalDpi xmlns:a14="http://schemas.microsoft.com/office/drawing/2010/main"/>
              </a:ext>
            </a:extLst>
          </a:blip>
          <a:stretch/>
        </p:blipFill>
        <p:spPr>
          <a:xfrm>
            <a:off x="10208012" y="5180127"/>
            <a:ext cx="1379077" cy="822965"/>
          </a:xfrm>
          <a:prstGeom prst="rect">
            <a:avLst/>
          </a:prstGeom>
        </p:spPr>
      </p:pic>
      <p:pic>
        <p:nvPicPr>
          <p:cNvPr id="18" name="Grafik 16">
            <a:extLst>
              <a:ext uri="{FF2B5EF4-FFF2-40B4-BE49-F238E27FC236}">
                <a16:creationId xmlns:a16="http://schemas.microsoft.com/office/drawing/2014/main" id="{D97B71CF-9250-4B29-8AA2-2730B4960D0A}"/>
              </a:ext>
            </a:extLst>
          </p:cNvPr>
          <p:cNvPicPr>
            <a:picLocks noChangeAspect="1"/>
          </p:cNvPicPr>
          <p:nvPr/>
        </p:nvPicPr>
        <p:blipFill>
          <a:blip r:embed="rId6" cstate="print">
            <a:clrChange>
              <a:clrFrom>
                <a:srgbClr val="FFFFFF"/>
              </a:clrFrom>
              <a:clrTo>
                <a:srgbClr val="FFFFFF">
                  <a:alpha val="0"/>
                </a:srgbClr>
              </a:clrTo>
            </a:clrChange>
            <a:extLst>
              <a:ext uri="{28A0092B-C50C-407E-A947-70E740481C1C}">
                <a14:useLocalDpi xmlns:a14="http://schemas.microsoft.com/office/drawing/2010/main"/>
              </a:ext>
            </a:extLst>
          </a:blip>
          <a:stretch/>
        </p:blipFill>
        <p:spPr>
          <a:xfrm>
            <a:off x="889385" y="5462168"/>
            <a:ext cx="1646186" cy="330352"/>
          </a:xfrm>
          <a:prstGeom prst="rect">
            <a:avLst/>
          </a:prstGeom>
        </p:spPr>
      </p:pic>
      <p:pic>
        <p:nvPicPr>
          <p:cNvPr id="19" name="Picture 18">
            <a:extLst>
              <a:ext uri="{FF2B5EF4-FFF2-40B4-BE49-F238E27FC236}">
                <a16:creationId xmlns:a16="http://schemas.microsoft.com/office/drawing/2014/main" id="{EF55D4AD-72E3-42FD-841C-9C1128E0AA8E}"/>
              </a:ext>
            </a:extLst>
          </p:cNvPr>
          <p:cNvPicPr>
            <a:picLocks noChangeAspect="1"/>
          </p:cNvPicPr>
          <p:nvPr/>
        </p:nvPicPr>
        <p:blipFill>
          <a:blip r:embed="rId14" cstate="print">
            <a:extLst>
              <a:ext uri="{28A0092B-C50C-407E-A947-70E740481C1C}">
                <a14:useLocalDpi xmlns:a14="http://schemas.microsoft.com/office/drawing/2010/main"/>
              </a:ext>
            </a:extLst>
          </a:blip>
          <a:stretch/>
        </p:blipFill>
        <p:spPr>
          <a:xfrm>
            <a:off x="2695960" y="6124103"/>
            <a:ext cx="2093179" cy="451832"/>
          </a:xfrm>
          <a:prstGeom prst="rect">
            <a:avLst/>
          </a:prstGeom>
        </p:spPr>
      </p:pic>
      <p:pic>
        <p:nvPicPr>
          <p:cNvPr id="20" name="Picture 19">
            <a:extLst>
              <a:ext uri="{FF2B5EF4-FFF2-40B4-BE49-F238E27FC236}">
                <a16:creationId xmlns:a16="http://schemas.microsoft.com/office/drawing/2014/main" id="{65DEC284-F48B-4669-9F89-BA8B27984336}"/>
              </a:ext>
            </a:extLst>
          </p:cNvPr>
          <p:cNvPicPr>
            <a:picLocks noChangeAspect="1"/>
          </p:cNvPicPr>
          <p:nvPr/>
        </p:nvPicPr>
        <p:blipFill>
          <a:blip r:embed="rId15" cstate="print">
            <a:extLst>
              <a:ext uri="{28A0092B-C50C-407E-A947-70E740481C1C}">
                <a14:useLocalDpi xmlns:a14="http://schemas.microsoft.com/office/drawing/2010/main"/>
              </a:ext>
            </a:extLst>
          </a:blip>
          <a:stretch/>
        </p:blipFill>
        <p:spPr>
          <a:xfrm>
            <a:off x="8249330" y="5217616"/>
            <a:ext cx="1259767" cy="587051"/>
          </a:xfrm>
          <a:prstGeom prst="rect">
            <a:avLst/>
          </a:prstGeom>
        </p:spPr>
      </p:pic>
      <p:pic>
        <p:nvPicPr>
          <p:cNvPr id="21" name="Picture 20">
            <a:extLst>
              <a:ext uri="{FF2B5EF4-FFF2-40B4-BE49-F238E27FC236}">
                <a16:creationId xmlns:a16="http://schemas.microsoft.com/office/drawing/2014/main" id="{543E6A8F-E584-4AA0-9D2A-4E2D551355FF}"/>
              </a:ext>
            </a:extLst>
          </p:cNvPr>
          <p:cNvPicPr>
            <a:picLocks noChangeAspect="1"/>
          </p:cNvPicPr>
          <p:nvPr/>
        </p:nvPicPr>
        <p:blipFill>
          <a:blip r:embed="rId16">
            <a:extLst>
              <a:ext uri="{28A0092B-C50C-407E-A947-70E740481C1C}">
                <a14:useLocalDpi xmlns:a14="http://schemas.microsoft.com/office/drawing/2010/main"/>
              </a:ext>
            </a:extLst>
          </a:blip>
          <a:stretch>
            <a:fillRect/>
          </a:stretch>
        </p:blipFill>
        <p:spPr>
          <a:xfrm>
            <a:off x="2877956" y="5196988"/>
            <a:ext cx="1790545" cy="787840"/>
          </a:xfrm>
          <a:prstGeom prst="rect">
            <a:avLst/>
          </a:prstGeom>
        </p:spPr>
      </p:pic>
      <p:pic>
        <p:nvPicPr>
          <p:cNvPr id="55" name="Grafik 5">
            <a:extLst>
              <a:ext uri="{FF2B5EF4-FFF2-40B4-BE49-F238E27FC236}">
                <a16:creationId xmlns:a16="http://schemas.microsoft.com/office/drawing/2014/main" id="{7C9C1B6D-E196-4A51-8023-AAFE2619BB42}"/>
              </a:ext>
            </a:extLst>
          </p:cNvPr>
          <p:cNvPicPr>
            <a:picLocks noChangeAspect="1"/>
          </p:cNvPicPr>
          <p:nvPr/>
        </p:nvPicPr>
        <p:blipFill>
          <a:blip r:embed="rId17">
            <a:extLst>
              <a:ext uri="{28A0092B-C50C-407E-A947-70E740481C1C}">
                <a14:useLocalDpi xmlns:a14="http://schemas.microsoft.com/office/drawing/2010/main"/>
              </a:ext>
            </a:extLst>
          </a:blip>
          <a:stretch>
            <a:fillRect/>
          </a:stretch>
        </p:blipFill>
        <p:spPr>
          <a:xfrm>
            <a:off x="719103" y="4411395"/>
            <a:ext cx="1582895" cy="791448"/>
          </a:xfrm>
          <a:prstGeom prst="rect">
            <a:avLst/>
          </a:prstGeom>
        </p:spPr>
      </p:pic>
      <p:pic>
        <p:nvPicPr>
          <p:cNvPr id="57" name="Picture 4" descr="Canton du Jura Logo">
            <a:extLst>
              <a:ext uri="{FF2B5EF4-FFF2-40B4-BE49-F238E27FC236}">
                <a16:creationId xmlns:a16="http://schemas.microsoft.com/office/drawing/2014/main" id="{874612A3-7FCE-41D2-8016-01585A23885D}"/>
              </a:ext>
            </a:extLst>
          </p:cNvPr>
          <p:cNvPicPr>
            <a:picLocks noChangeAspect="1" noChangeArrowheads="1"/>
          </p:cNvPicPr>
          <p:nvPr/>
        </p:nvPicPr>
        <p:blipFill>
          <a:blip r:embed="rId18">
            <a:extLst>
              <a:ext uri="{28A0092B-C50C-407E-A947-70E740481C1C}">
                <a14:useLocalDpi xmlns:a14="http://schemas.microsoft.com/office/drawing/2010/main"/>
              </a:ext>
            </a:extLst>
          </a:blip>
          <a:srcRect/>
          <a:stretch>
            <a:fillRect/>
          </a:stretch>
        </p:blipFill>
        <p:spPr bwMode="auto">
          <a:xfrm>
            <a:off x="7832625" y="4532262"/>
            <a:ext cx="2093179" cy="545615"/>
          </a:xfrm>
          <a:prstGeom prst="rect">
            <a:avLst/>
          </a:prstGeom>
          <a:noFill/>
          <a:extLst>
            <a:ext uri="{909E8E84-426E-40DD-AFC4-6F175D3DCCD1}">
              <a14:hiddenFill xmlns:a14="http://schemas.microsoft.com/office/drawing/2010/main">
                <a:solidFill>
                  <a:srgbClr val="FFFFFF"/>
                </a:solidFill>
              </a14:hiddenFill>
            </a:ext>
          </a:extLst>
        </p:spPr>
      </p:pic>
      <p:pic>
        <p:nvPicPr>
          <p:cNvPr id="59" name="Picture 6" descr="Graz ITG Logo">
            <a:extLst>
              <a:ext uri="{FF2B5EF4-FFF2-40B4-BE49-F238E27FC236}">
                <a16:creationId xmlns:a16="http://schemas.microsoft.com/office/drawing/2014/main" id="{1EB40137-1DFB-4E29-819F-0122363E106C}"/>
              </a:ext>
            </a:extLst>
          </p:cNvPr>
          <p:cNvPicPr>
            <a:picLocks noChangeAspect="1" noChangeArrowheads="1"/>
          </p:cNvPicPr>
          <p:nvPr/>
        </p:nvPicPr>
        <p:blipFill>
          <a:blip r:embed="rId19">
            <a:extLst>
              <a:ext uri="{28A0092B-C50C-407E-A947-70E740481C1C}">
                <a14:useLocalDpi xmlns:a14="http://schemas.microsoft.com/office/drawing/2010/main"/>
              </a:ext>
            </a:extLst>
          </a:blip>
          <a:srcRect/>
          <a:stretch>
            <a:fillRect/>
          </a:stretch>
        </p:blipFill>
        <p:spPr bwMode="auto">
          <a:xfrm>
            <a:off x="5833957" y="4610386"/>
            <a:ext cx="1396386" cy="441628"/>
          </a:xfrm>
          <a:prstGeom prst="rect">
            <a:avLst/>
          </a:prstGeom>
          <a:noFill/>
          <a:extLst>
            <a:ext uri="{909E8E84-426E-40DD-AFC4-6F175D3DCCD1}">
              <a14:hiddenFill xmlns:a14="http://schemas.microsoft.com/office/drawing/2010/main">
                <a:solidFill>
                  <a:srgbClr val="FFFFFF"/>
                </a:solidFill>
              </a14:hiddenFill>
            </a:ext>
          </a:extLst>
        </p:spPr>
      </p:pic>
      <p:pic>
        <p:nvPicPr>
          <p:cNvPr id="61" name="Picture 60">
            <a:extLst>
              <a:ext uri="{FF2B5EF4-FFF2-40B4-BE49-F238E27FC236}">
                <a16:creationId xmlns:a16="http://schemas.microsoft.com/office/drawing/2014/main" id="{17BA17E2-BE19-4B28-9BCA-E9AD01B3E283}"/>
              </a:ext>
            </a:extLst>
          </p:cNvPr>
          <p:cNvPicPr>
            <a:picLocks noChangeAspect="1"/>
          </p:cNvPicPr>
          <p:nvPr/>
        </p:nvPicPr>
        <p:blipFill>
          <a:blip r:embed="rId20" cstate="print">
            <a:extLst>
              <a:ext uri="{BEBA8EAE-BF5A-486C-A8C5-ECC9F3942E4B}">
                <a14:imgProps xmlns:a14="http://schemas.microsoft.com/office/drawing/2010/main">
                  <a14:imgLayer r:embed="rId21">
                    <a14:imgEffect>
                      <a14:backgroundRemoval t="2254" b="98028" l="350" r="99301">
                        <a14:foregroundMark x1="23077" y1="83662" x2="5947" y2="44889"/>
                        <a14:foregroundMark x1="5947" y1="30984" x2="52448" y2="4225"/>
                        <a14:foregroundMark x1="52448" y1="4225" x2="96853" y2="49014"/>
                        <a14:foregroundMark x1="96853" y1="49014" x2="76985" y2="85536"/>
                        <a14:foregroundMark x1="68052" y1="93611" x2="15254" y2="79866"/>
                        <a14:foregroundMark x1="8751" y1="65260" x2="3356" y2="52113"/>
                        <a14:foregroundMark x1="5947" y1="5850" x2="95455" y2="2535"/>
                        <a14:foregroundMark x1="82517" y1="54366" x2="47902" y2="12113"/>
                        <a14:foregroundMark x1="47902" y1="12113" x2="29371" y2="14930"/>
                        <a14:foregroundMark x1="77273" y1="48732" x2="87413" y2="36620"/>
                        <a14:foregroundMark x1="86364" y1="14930" x2="99301" y2="25352"/>
                        <a14:foregroundMark x1="69231" y1="89296" x2="10839" y2="66197"/>
                        <a14:foregroundMark x1="10839" y1="66197" x2="65035" y2="44789"/>
                        <a14:foregroundMark x1="65035" y1="44789" x2="51399" y2="52676"/>
                        <a14:foregroundMark x1="64336" y1="92394" x2="13287" y2="61972"/>
                        <a14:foregroundMark x1="13287" y1="61972" x2="12238" y2="48732"/>
                        <a14:foregroundMark x1="11189" y1="63380" x2="57692" y2="94930"/>
                        <a14:foregroundMark x1="57692" y1="94930" x2="88462" y2="69014"/>
                        <a14:foregroundMark x1="95455" y1="60000" x2="52448" y2="95211"/>
                        <a14:foregroundMark x1="52448" y1="95211" x2="18424" y2="78429"/>
                        <a14:foregroundMark x1="27273" y1="45634" x2="40909" y2="95775"/>
                        <a14:foregroundMark x1="40909" y1="95775" x2="71145" y2="89115"/>
                        <a14:foregroundMark x1="80420" y1="74648" x2="68881" y2="15211"/>
                        <a14:foregroundMark x1="68881" y1="15211" x2="42308" y2="13239"/>
                        <a14:foregroundMark x1="92308" y1="19718" x2="73077" y2="66479"/>
                        <a14:foregroundMark x1="73077" y1="66479" x2="97203" y2="19718"/>
                        <a14:foregroundMark x1="97203" y1="19718" x2="34965" y2="14930"/>
                        <a14:foregroundMark x1="34965" y1="14930" x2="27972" y2="64225"/>
                        <a14:foregroundMark x1="27972" y1="64225" x2="5947" y2="39568"/>
                        <a14:foregroundMark x1="28322" y1="15493" x2="28322" y2="18028"/>
                        <a14:foregroundMark x1="71329" y1="68169" x2="70280" y2="77183"/>
                        <a14:foregroundMark x1="62238" y1="85070" x2="50350" y2="98028"/>
                        <a14:foregroundMark x1="95455" y1="57746" x2="99301" y2="4789"/>
                        <a14:foregroundMark x1="99301" y1="4789" x2="99301" y2="5915"/>
                        <a14:foregroundMark x1="18182" y1="72958" x2="79021" y2="76056"/>
                        <a14:foregroundMark x1="79021" y1="76056" x2="97203" y2="52676"/>
                        <a14:backgroundMark x1="70280" y1="97183" x2="84266" y2="88451"/>
                        <a14:backgroundMark x1="87413" y1="85070" x2="71329" y2="94930"/>
                        <a14:backgroundMark x1="91259" y1="81972" x2="90210" y2="86761"/>
                        <a14:backgroundMark x1="69231" y1="97183" x2="74476" y2="94930"/>
                        <a14:backgroundMark x1="11189" y1="82817" x2="4196" y2="67324"/>
                        <a14:backgroundMark x1="4196" y1="67324" x2="14336" y2="80282"/>
                        <a14:backgroundMark x1="67483" y1="96338" x2="71678" y2="94366"/>
                        <a14:backgroundMark x1="67832" y1="95493" x2="70280" y2="94648"/>
                        <a14:backgroundMark x1="66783" y1="96338" x2="70979" y2="94366"/>
                        <a14:backgroundMark x1="67133" y1="95211" x2="69231" y2="94085"/>
                        <a14:backgroundMark x1="0" y1="1127" x2="0" y2="52113"/>
                      </a14:backgroundRemoval>
                    </a14:imgEffect>
                  </a14:imgLayer>
                </a14:imgProps>
              </a:ext>
              <a:ext uri="{28A0092B-C50C-407E-A947-70E740481C1C}">
                <a14:useLocalDpi xmlns:a14="http://schemas.microsoft.com/office/drawing/2010/main"/>
              </a:ext>
            </a:extLst>
          </a:blip>
          <a:stretch>
            <a:fillRect/>
          </a:stretch>
        </p:blipFill>
        <p:spPr>
          <a:xfrm>
            <a:off x="6842314" y="5268272"/>
            <a:ext cx="550393" cy="682000"/>
          </a:xfrm>
          <a:prstGeom prst="rect">
            <a:avLst/>
          </a:prstGeom>
        </p:spPr>
      </p:pic>
      <p:pic>
        <p:nvPicPr>
          <p:cNvPr id="63" name="Grafik 19">
            <a:extLst>
              <a:ext uri="{FF2B5EF4-FFF2-40B4-BE49-F238E27FC236}">
                <a16:creationId xmlns:a16="http://schemas.microsoft.com/office/drawing/2014/main" id="{92E046FC-911E-4971-947E-33844264B563}"/>
              </a:ext>
            </a:extLst>
          </p:cNvPr>
          <p:cNvPicPr>
            <a:picLocks noChangeAspect="1"/>
          </p:cNvPicPr>
          <p:nvPr/>
        </p:nvPicPr>
        <p:blipFill>
          <a:blip r:embed="rId22">
            <a:extLst>
              <a:ext uri="{28A0092B-C50C-407E-A947-70E740481C1C}">
                <a14:useLocalDpi xmlns:a14="http://schemas.microsoft.com/office/drawing/2010/main"/>
              </a:ext>
            </a:extLst>
          </a:blip>
          <a:stretch>
            <a:fillRect/>
          </a:stretch>
        </p:blipFill>
        <p:spPr>
          <a:xfrm>
            <a:off x="9502437" y="6101611"/>
            <a:ext cx="1962525" cy="457230"/>
          </a:xfrm>
          <a:prstGeom prst="rect">
            <a:avLst/>
          </a:prstGeom>
        </p:spPr>
      </p:pic>
      <p:pic>
        <p:nvPicPr>
          <p:cNvPr id="65" name="Picture 2" descr="Logo der Stadt Biel – Stadt Biel">
            <a:extLst>
              <a:ext uri="{FF2B5EF4-FFF2-40B4-BE49-F238E27FC236}">
                <a16:creationId xmlns:a16="http://schemas.microsoft.com/office/drawing/2014/main" id="{CC140095-D68E-497F-9C85-94A5D23E4020}"/>
              </a:ext>
            </a:extLst>
          </p:cNvPr>
          <p:cNvPicPr>
            <a:picLocks noChangeAspect="1" noChangeArrowheads="1"/>
          </p:cNvPicPr>
          <p:nvPr/>
        </p:nvPicPr>
        <p:blipFill rotWithShape="1">
          <a:blip r:embed="rId23" cstate="print">
            <a:extLst>
              <a:ext uri="{BEBA8EAE-BF5A-486C-A8C5-ECC9F3942E4B}">
                <a14:imgProps xmlns:a14="http://schemas.microsoft.com/office/drawing/2010/main">
                  <a14:imgLayer r:embed="rId24">
                    <a14:imgEffect>
                      <a14:backgroundRemoval t="9871" b="89861" l="5583" r="93266">
                        <a14:foregroundMark x1="5602" y1="35247" x2="5602" y2="35247"/>
                        <a14:foregroundMark x1="28358" y1="33047" x2="28358" y2="33047"/>
                        <a14:foregroundMark x1="34459" y1="33047" x2="34459" y2="33047"/>
                        <a14:foregroundMark x1="39332" y1="33476" x2="39332" y2="33476"/>
                        <a14:foregroundMark x1="43093" y1="36534" x2="43093" y2="36534"/>
                        <a14:foregroundMark x1="49520" y1="36964" x2="49520" y2="36964"/>
                        <a14:foregroundMark x1="56101" y1="36964" x2="56101" y2="36964"/>
                        <a14:foregroundMark x1="61589" y1="39163" x2="61589" y2="39163"/>
                        <a14:foregroundMark x1="64256" y1="39592" x2="64256" y2="39592"/>
                        <a14:foregroundMark x1="61435" y1="27307" x2="61435" y2="27307"/>
                        <a14:foregroundMark x1="68975" y1="30418" x2="68975" y2="30418"/>
                        <a14:foregroundMark x1="28031" y1="61534" x2="28031" y2="61534"/>
                        <a14:foregroundMark x1="33998" y1="68562" x2="33998" y2="68562"/>
                        <a14:foregroundMark x1="34152" y1="56277" x2="34152" y2="56277"/>
                        <a14:foregroundMark x1="36972" y1="62876" x2="36972" y2="62876"/>
                        <a14:foregroundMark x1="39946" y1="64163" x2="39946" y2="64163"/>
                        <a14:foregroundMark x1="44186" y1="68991" x2="44186" y2="68991"/>
                        <a14:foregroundMark x1="50767" y1="65504" x2="50767" y2="65504"/>
                        <a14:foregroundMark x1="59401" y1="65504" x2="59401" y2="65504"/>
                        <a14:foregroundMark x1="64428" y1="65021" x2="64428" y2="65021"/>
                        <a14:foregroundMark x1="69589" y1="66792" x2="69589" y2="66792"/>
                        <a14:foregroundMark x1="70069" y1="55418" x2="70069" y2="55418"/>
                        <a14:foregroundMark x1="72410" y1="68991" x2="72410" y2="68991"/>
                        <a14:foregroundMark x1="78530" y1="66792" x2="78530" y2="66792"/>
                        <a14:foregroundMark x1="84018" y1="65933" x2="84018" y2="65933"/>
                        <a14:foregroundMark x1="89351" y1="68133" x2="89351" y2="68133"/>
                        <a14:foregroundMark x1="93285" y1="67221" x2="93285" y2="67221"/>
                      </a14:backgroundRemoval>
                    </a14:imgEffect>
                  </a14:imgLayer>
                </a14:imgProps>
              </a:ext>
              <a:ext uri="{28A0092B-C50C-407E-A947-70E740481C1C}">
                <a14:useLocalDpi xmlns:a14="http://schemas.microsoft.com/office/drawing/2010/main"/>
              </a:ext>
            </a:extLst>
          </a:blip>
          <a:srcRect/>
          <a:stretch/>
        </p:blipFill>
        <p:spPr bwMode="auto">
          <a:xfrm>
            <a:off x="787981" y="6003092"/>
            <a:ext cx="1726092" cy="617355"/>
          </a:xfrm>
          <a:prstGeom prst="rect">
            <a:avLst/>
          </a:prstGeom>
          <a:noFill/>
          <a:extLst>
            <a:ext uri="{909E8E84-426E-40DD-AFC4-6F175D3DCCD1}">
              <a14:hiddenFill xmlns:a14="http://schemas.microsoft.com/office/drawing/2010/main">
                <a:solidFill>
                  <a:srgbClr val="FFFFFF"/>
                </a:solidFill>
              </a14:hiddenFill>
            </a:ext>
          </a:extLst>
        </p:spPr>
      </p:pic>
      <p:pic>
        <p:nvPicPr>
          <p:cNvPr id="67" name="Picture 4" descr="Landkreis München: Artikel">
            <a:extLst>
              <a:ext uri="{FF2B5EF4-FFF2-40B4-BE49-F238E27FC236}">
                <a16:creationId xmlns:a16="http://schemas.microsoft.com/office/drawing/2014/main" id="{DC4F8CA9-0B58-43E1-99E7-F5DD6267AA1C}"/>
              </a:ext>
            </a:extLst>
          </p:cNvPr>
          <p:cNvPicPr>
            <a:picLocks noChangeAspect="1" noChangeArrowheads="1"/>
          </p:cNvPicPr>
          <p:nvPr/>
        </p:nvPicPr>
        <p:blipFill>
          <a:blip r:embed="rId25" cstate="print">
            <a:extLst>
              <a:ext uri="{BEBA8EAE-BF5A-486C-A8C5-ECC9F3942E4B}">
                <a14:imgProps xmlns:a14="http://schemas.microsoft.com/office/drawing/2010/main">
                  <a14:imgLayer r:embed="rId26">
                    <a14:imgEffect>
                      <a14:backgroundRemoval t="10000" b="90000" l="10000" r="90000">
                        <a14:foregroundMark x1="20250" y1="35500" x2="20250" y2="35500"/>
                        <a14:foregroundMark x1="37125" y1="32250" x2="37125" y2="32250"/>
                        <a14:foregroundMark x1="42500" y1="41750" x2="42500" y2="41750"/>
                        <a14:foregroundMark x1="48000" y1="41750" x2="48000" y2="41750"/>
                        <a14:foregroundMark x1="50875" y1="42750" x2="50875" y2="42750"/>
                        <a14:foregroundMark x1="56500" y1="42000" x2="56500" y2="42000"/>
                        <a14:foregroundMark x1="61125" y1="42000" x2="61125" y2="42000"/>
                        <a14:foregroundMark x1="64375" y1="41250" x2="64375" y2="41250"/>
                        <a14:foregroundMark x1="66000" y1="43750" x2="66000" y2="43750"/>
                        <a14:foregroundMark x1="68375" y1="41500" x2="68375" y2="41500"/>
                        <a14:foregroundMark x1="71375" y1="42500" x2="71375" y2="42500"/>
                        <a14:foregroundMark x1="76500" y1="41750" x2="76500" y2="41750"/>
                        <a14:foregroundMark x1="79500" y1="42000" x2="79500" y2="42000"/>
                        <a14:foregroundMark x1="86750" y1="41000" x2="86750" y2="41000"/>
                        <a14:foregroundMark x1="44250" y1="62250" x2="44250" y2="62250"/>
                        <a14:foregroundMark x1="47125" y1="56500" x2="47125" y2="56500"/>
                        <a14:foregroundMark x1="49500" y1="61500" x2="49500" y2="61500"/>
                        <a14:foregroundMark x1="50375" y1="55250" x2="50375" y2="55250"/>
                        <a14:foregroundMark x1="51125" y1="55250" x2="51125" y2="55250"/>
                        <a14:foregroundMark x1="51750" y1="55500" x2="51750" y2="55500"/>
                        <a14:foregroundMark x1="54250" y1="61500" x2="54250" y2="61500"/>
                        <a14:foregroundMark x1="59875" y1="59500" x2="59875" y2="59500"/>
                        <a14:foregroundMark x1="63000" y1="57250" x2="63000" y2="57250"/>
                        <a14:foregroundMark x1="68375" y1="59000" x2="68375" y2="59000"/>
                        <a14:foregroundMark x1="72375" y1="60750" x2="72375" y2="60750"/>
                        <a14:foregroundMark x1="65375" y1="58750" x2="65375" y2="58750"/>
                        <a14:foregroundMark x1="37125" y1="32250" x2="37125" y2="32250"/>
                        <a14:foregroundMark x1="37000" y1="31250" x2="37000" y2="31250"/>
                        <a14:foregroundMark x1="36875" y1="36500" x2="36875" y2="36500"/>
                        <a14:foregroundMark x1="36750" y1="39750" x2="36750" y2="39750"/>
                        <a14:foregroundMark x1="36875" y1="44500" x2="36875" y2="44500"/>
                        <a14:foregroundMark x1="36875" y1="50500" x2="36875" y2="50500"/>
                        <a14:foregroundMark x1="36875" y1="57250" x2="36875" y2="57250"/>
                        <a14:foregroundMark x1="37125" y1="62750" x2="37125" y2="62750"/>
                        <a14:foregroundMark x1="37000" y1="68500" x2="37000" y2="68500"/>
                        <a14:foregroundMark x1="36750" y1="53500" x2="36750" y2="53500"/>
                        <a14:foregroundMark x1="36625" y1="60250" x2="36625" y2="60250"/>
                        <a14:foregroundMark x1="36750" y1="64250" x2="36750" y2="64250"/>
                        <a14:foregroundMark x1="36625" y1="70250" x2="36625" y2="70250"/>
                        <a14:foregroundMark x1="16875" y1="30000" x2="16875" y2="30000"/>
                        <a14:foregroundMark x1="17750" y1="30250" x2="17750" y2="30250"/>
                        <a14:foregroundMark x1="18250" y1="30750" x2="18250" y2="30750"/>
                        <a14:foregroundMark x1="18625" y1="30750" x2="22250" y2="35000"/>
                        <a14:foregroundMark x1="21625" y1="32500" x2="21625" y2="32500"/>
                        <a14:foregroundMark x1="21625" y1="33000" x2="17750" y2="30750"/>
                        <a14:foregroundMark x1="13875" y1="44750" x2="13125" y2="40500"/>
                        <a14:foregroundMark x1="14750" y1="63500" x2="15000" y2="51000"/>
                        <a14:foregroundMark x1="15000" y1="51000" x2="16000" y2="47500"/>
                        <a14:foregroundMark x1="16250" y1="67500" x2="15000" y2="63250"/>
                        <a14:foregroundMark x1="28000" y1="30750" x2="30125" y2="36750"/>
                        <a14:foregroundMark x1="37000" y1="50750" x2="37000" y2="43500"/>
                        <a14:foregroundMark x1="37125" y1="53750" x2="37125" y2="39750"/>
                        <a14:backgroundMark x1="47625" y1="47000" x2="47625" y2="47000"/>
                        <a14:backgroundMark x1="64500" y1="46750" x2="64500" y2="46750"/>
                        <a14:backgroundMark x1="76000" y1="47000" x2="76000" y2="47000"/>
                        <a14:backgroundMark x1="69375" y1="60250" x2="69375" y2="60250"/>
                        <a14:backgroundMark x1="37500" y1="33250" x2="37500" y2="33250"/>
                        <a14:backgroundMark x1="37375" y1="33000" x2="37375" y2="33000"/>
                        <a14:backgroundMark x1="37625" y1="32500" x2="37625" y2="32500"/>
                        <a14:backgroundMark x1="37500" y1="32500" x2="37500" y2="32500"/>
                      </a14:backgroundRemoval>
                    </a14:imgEffect>
                  </a14:imgLayer>
                </a14:imgProps>
              </a:ext>
              <a:ext uri="{28A0092B-C50C-407E-A947-70E740481C1C}">
                <a14:useLocalDpi xmlns:a14="http://schemas.microsoft.com/office/drawing/2010/main"/>
              </a:ext>
            </a:extLst>
          </a:blip>
          <a:srcRect/>
          <a:stretch>
            <a:fillRect/>
          </a:stretch>
        </p:blipFill>
        <p:spPr bwMode="auto">
          <a:xfrm>
            <a:off x="7451220" y="5885863"/>
            <a:ext cx="1862739" cy="93137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847486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3000" b="-3000"/>
          </a:stretch>
        </a:blipFill>
        <a:effectLst/>
      </p:bgPr>
    </p:bg>
    <p:spTree>
      <p:nvGrpSpPr>
        <p:cNvPr id="1" name=""/>
        <p:cNvGrpSpPr/>
        <p:nvPr/>
      </p:nvGrpSpPr>
      <p:grpSpPr>
        <a:xfrm>
          <a:off x="0" y="0"/>
          <a:ext cx="0" cy="0"/>
          <a:chOff x="0" y="0"/>
          <a:chExt cx="0" cy="0"/>
        </a:xfrm>
      </p:grpSpPr>
      <p:sp>
        <p:nvSpPr>
          <p:cNvPr id="4" name="Textfeld 17">
            <a:extLst>
              <a:ext uri="{FF2B5EF4-FFF2-40B4-BE49-F238E27FC236}">
                <a16:creationId xmlns:a16="http://schemas.microsoft.com/office/drawing/2014/main" id="{EB19B499-C358-4A1D-977D-569F57563B5C}"/>
              </a:ext>
            </a:extLst>
          </p:cNvPr>
          <p:cNvSpPr txBox="1"/>
          <p:nvPr/>
        </p:nvSpPr>
        <p:spPr>
          <a:xfrm>
            <a:off x="0" y="0"/>
            <a:ext cx="12192000" cy="646331"/>
          </a:xfrm>
          <a:prstGeom prst="rect">
            <a:avLst/>
          </a:prstGeom>
          <a:solidFill>
            <a:srgbClr val="00A300"/>
          </a:solidFill>
        </p:spPr>
        <p:txBody>
          <a:bodyPr wrap="square" rtlCol="0">
            <a:spAutoFit/>
          </a:bodyPr>
          <a:lstStyle/>
          <a:p>
            <a:pPr algn="ctr"/>
            <a:r>
              <a:rPr lang="de-AT" sz="3600" dirty="0">
                <a:solidFill>
                  <a:schemeClr val="bg1"/>
                </a:solidFill>
              </a:rPr>
              <a:t> </a:t>
            </a:r>
            <a:r>
              <a:rPr lang="de-AT" sz="3600" b="1" dirty="0">
                <a:solidFill>
                  <a:schemeClr val="bg1"/>
                </a:solidFill>
              </a:rPr>
              <a:t>Intelligent </a:t>
            </a:r>
            <a:r>
              <a:rPr lang="de-AT" sz="3600" b="1" dirty="0" err="1">
                <a:solidFill>
                  <a:schemeClr val="bg1"/>
                </a:solidFill>
              </a:rPr>
              <a:t>Cost</a:t>
            </a:r>
            <a:r>
              <a:rPr lang="de-AT" sz="3600" b="1" dirty="0">
                <a:solidFill>
                  <a:schemeClr val="bg1"/>
                </a:solidFill>
              </a:rPr>
              <a:t> </a:t>
            </a:r>
            <a:r>
              <a:rPr lang="de-AT" sz="3600" b="1" dirty="0" err="1">
                <a:solidFill>
                  <a:schemeClr val="bg1"/>
                </a:solidFill>
              </a:rPr>
              <a:t>Savings</a:t>
            </a:r>
            <a:r>
              <a:rPr lang="de-AT" sz="3600" b="1" dirty="0">
                <a:solidFill>
                  <a:schemeClr val="bg1"/>
                </a:solidFill>
              </a:rPr>
              <a:t> - dox42 </a:t>
            </a:r>
            <a:r>
              <a:rPr lang="de-AT" sz="3600" b="1" dirty="0" err="1">
                <a:solidFill>
                  <a:schemeClr val="bg1"/>
                </a:solidFill>
              </a:rPr>
              <a:t>for</a:t>
            </a:r>
            <a:r>
              <a:rPr lang="de-AT" sz="3600" b="1" dirty="0">
                <a:solidFill>
                  <a:schemeClr val="bg1"/>
                </a:solidFill>
              </a:rPr>
              <a:t> </a:t>
            </a:r>
            <a:r>
              <a:rPr lang="de-AT" sz="3600" b="1" dirty="0" err="1">
                <a:solidFill>
                  <a:schemeClr val="bg1"/>
                </a:solidFill>
              </a:rPr>
              <a:t>Energy</a:t>
            </a:r>
            <a:r>
              <a:rPr lang="de-AT" sz="3600" b="1" dirty="0">
                <a:solidFill>
                  <a:schemeClr val="bg1"/>
                </a:solidFill>
              </a:rPr>
              <a:t> </a:t>
            </a:r>
            <a:r>
              <a:rPr lang="de-AT" sz="3600" b="1" dirty="0" err="1">
                <a:solidFill>
                  <a:schemeClr val="bg1"/>
                </a:solidFill>
              </a:rPr>
              <a:t>and</a:t>
            </a:r>
            <a:r>
              <a:rPr lang="de-AT" sz="3600" b="1" dirty="0">
                <a:solidFill>
                  <a:schemeClr val="bg1"/>
                </a:solidFill>
              </a:rPr>
              <a:t> Utilities </a:t>
            </a:r>
          </a:p>
        </p:txBody>
      </p:sp>
      <p:sp>
        <p:nvSpPr>
          <p:cNvPr id="5" name="Abgerundetes Rechteck 21">
            <a:extLst>
              <a:ext uri="{FF2B5EF4-FFF2-40B4-BE49-F238E27FC236}">
                <a16:creationId xmlns:a16="http://schemas.microsoft.com/office/drawing/2014/main" id="{B455F553-3601-4860-96E5-62BB8A315CAC}"/>
              </a:ext>
            </a:extLst>
          </p:cNvPr>
          <p:cNvSpPr/>
          <p:nvPr/>
        </p:nvSpPr>
        <p:spPr>
          <a:xfrm>
            <a:off x="445477" y="1444226"/>
            <a:ext cx="4782972" cy="2570917"/>
          </a:xfrm>
          <a:prstGeom prst="roundRect">
            <a:avLst/>
          </a:prstGeom>
          <a:solidFill>
            <a:schemeClr val="bg1">
              <a:alpha val="80000"/>
            </a:schemeClr>
          </a:solidFill>
        </p:spPr>
        <p:txBody>
          <a:bodyPr wrap="square">
            <a:spAutoFit/>
          </a:bodyPr>
          <a:lstStyle/>
          <a:p>
            <a:pPr marL="285750" indent="-285750">
              <a:spcAft>
                <a:spcPts val="600"/>
              </a:spcAft>
              <a:buBlip>
                <a:blip r:embed="rId4"/>
              </a:buBlip>
            </a:pPr>
            <a:r>
              <a:rPr lang="en-US" sz="2000" dirty="0"/>
              <a:t>Contracts</a:t>
            </a:r>
          </a:p>
          <a:p>
            <a:pPr marL="285750" indent="-285750">
              <a:spcAft>
                <a:spcPts val="600"/>
              </a:spcAft>
              <a:buBlip>
                <a:blip r:embed="rId4"/>
              </a:buBlip>
            </a:pPr>
            <a:r>
              <a:rPr lang="en-US" sz="2000" dirty="0"/>
              <a:t>Offers, Orders, Invoices</a:t>
            </a:r>
          </a:p>
          <a:p>
            <a:pPr marL="285750" indent="-285750">
              <a:spcAft>
                <a:spcPts val="600"/>
              </a:spcAft>
              <a:buBlip>
                <a:blip r:embed="rId4"/>
              </a:buBlip>
            </a:pPr>
            <a:r>
              <a:rPr lang="en-US" sz="2000" dirty="0"/>
              <a:t>Legal documents</a:t>
            </a:r>
          </a:p>
          <a:p>
            <a:pPr marL="285750" indent="-285750">
              <a:spcAft>
                <a:spcPts val="600"/>
              </a:spcAft>
              <a:buBlip>
                <a:blip r:embed="rId4"/>
              </a:buBlip>
            </a:pPr>
            <a:r>
              <a:rPr lang="de-DE" sz="2000" dirty="0"/>
              <a:t>Mail </a:t>
            </a:r>
            <a:r>
              <a:rPr lang="de-DE" sz="2000" dirty="0" err="1"/>
              <a:t>Merge</a:t>
            </a:r>
            <a:endParaRPr lang="en-US" sz="2000" dirty="0"/>
          </a:p>
          <a:p>
            <a:pPr marL="285750" indent="-285750">
              <a:spcAft>
                <a:spcPts val="600"/>
              </a:spcAft>
              <a:buBlip>
                <a:blip r:embed="rId4"/>
              </a:buBlip>
            </a:pPr>
            <a:r>
              <a:rPr lang="en-US" sz="2000" dirty="0"/>
              <a:t>Project Management Reports</a:t>
            </a:r>
          </a:p>
          <a:p>
            <a:pPr marL="285750" indent="-285750">
              <a:spcAft>
                <a:spcPts val="600"/>
              </a:spcAft>
              <a:buBlip>
                <a:blip r:embed="rId4"/>
              </a:buBlip>
            </a:pPr>
            <a:r>
              <a:rPr lang="de-DE" sz="2000" dirty="0" err="1"/>
              <a:t>And</a:t>
            </a:r>
            <a:r>
              <a:rPr lang="de-DE" sz="2000" dirty="0"/>
              <a:t> </a:t>
            </a:r>
            <a:r>
              <a:rPr lang="de-DE" sz="2000" dirty="0" err="1"/>
              <a:t>much</a:t>
            </a:r>
            <a:r>
              <a:rPr lang="de-DE" sz="2000" dirty="0"/>
              <a:t> </a:t>
            </a:r>
            <a:r>
              <a:rPr lang="de-DE" sz="2000" dirty="0" err="1"/>
              <a:t>more</a:t>
            </a:r>
            <a:endParaRPr lang="de-AT" sz="2000" dirty="0"/>
          </a:p>
        </p:txBody>
      </p:sp>
      <p:sp>
        <p:nvSpPr>
          <p:cNvPr id="6" name="Abgerundetes Rechteck 5">
            <a:extLst>
              <a:ext uri="{FF2B5EF4-FFF2-40B4-BE49-F238E27FC236}">
                <a16:creationId xmlns:a16="http://schemas.microsoft.com/office/drawing/2014/main" id="{5A2146EF-E816-482C-AE6A-E7625B29A70F}"/>
              </a:ext>
            </a:extLst>
          </p:cNvPr>
          <p:cNvSpPr/>
          <p:nvPr/>
        </p:nvSpPr>
        <p:spPr>
          <a:xfrm>
            <a:off x="5549938" y="5231313"/>
            <a:ext cx="6196585" cy="1163346"/>
          </a:xfrm>
          <a:prstGeom prst="round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AT"/>
          </a:p>
        </p:txBody>
      </p:sp>
      <p:pic>
        <p:nvPicPr>
          <p:cNvPr id="7" name="Grafik 20">
            <a:extLst>
              <a:ext uri="{FF2B5EF4-FFF2-40B4-BE49-F238E27FC236}">
                <a16:creationId xmlns:a16="http://schemas.microsoft.com/office/drawing/2014/main" id="{ED088ABB-AA04-4232-B90B-ED0B895451A1}"/>
              </a:ext>
            </a:extLst>
          </p:cNvPr>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7916659" y="5330073"/>
            <a:ext cx="2088981" cy="908688"/>
          </a:xfrm>
          <a:prstGeom prst="rect">
            <a:avLst/>
          </a:prstGeom>
        </p:spPr>
      </p:pic>
      <p:pic>
        <p:nvPicPr>
          <p:cNvPr id="8" name="Grafik 21">
            <a:extLst>
              <a:ext uri="{FF2B5EF4-FFF2-40B4-BE49-F238E27FC236}">
                <a16:creationId xmlns:a16="http://schemas.microsoft.com/office/drawing/2014/main" id="{0BC61E83-D851-4A01-9C30-48269C6E33AC}"/>
              </a:ext>
            </a:extLst>
          </p:cNvPr>
          <p:cNvPicPr>
            <a:picLocks noChangeAspect="1"/>
          </p:cNvPicPr>
          <p:nvPr/>
        </p:nvPicPr>
        <p:blipFill>
          <a:blip r:embed="rId6">
            <a:extLst>
              <a:ext uri="{28A0092B-C50C-407E-A947-70E740481C1C}">
                <a14:useLocalDpi xmlns:a14="http://schemas.microsoft.com/office/drawing/2010/main"/>
              </a:ext>
            </a:extLst>
          </a:blip>
          <a:stretch>
            <a:fillRect/>
          </a:stretch>
        </p:blipFill>
        <p:spPr>
          <a:xfrm>
            <a:off x="5734611" y="5456804"/>
            <a:ext cx="1997375" cy="781957"/>
          </a:xfrm>
          <a:prstGeom prst="rect">
            <a:avLst/>
          </a:prstGeom>
        </p:spPr>
      </p:pic>
      <p:sp>
        <p:nvSpPr>
          <p:cNvPr id="9" name="Abgerundetes Rechteck 23">
            <a:extLst>
              <a:ext uri="{FF2B5EF4-FFF2-40B4-BE49-F238E27FC236}">
                <a16:creationId xmlns:a16="http://schemas.microsoft.com/office/drawing/2014/main" id="{AF56F709-0239-41BD-A0EE-7DCF89942856}"/>
              </a:ext>
            </a:extLst>
          </p:cNvPr>
          <p:cNvSpPr/>
          <p:nvPr/>
        </p:nvSpPr>
        <p:spPr>
          <a:xfrm>
            <a:off x="5549938" y="1426878"/>
            <a:ext cx="6196585" cy="3392338"/>
          </a:xfrm>
          <a:prstGeom prst="round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US" sz="2000" dirty="0">
                <a:solidFill>
                  <a:schemeClr val="tx1"/>
                </a:solidFill>
              </a:rPr>
              <a:t>“Whether it comes to sending automatized documents per mail, PDF-documents or even </a:t>
            </a:r>
          </a:p>
          <a:p>
            <a:r>
              <a:rPr lang="en-US" sz="2000" dirty="0">
                <a:solidFill>
                  <a:schemeClr val="tx1"/>
                </a:solidFill>
              </a:rPr>
              <a:t>whole websites - with dox42, </a:t>
            </a:r>
          </a:p>
          <a:p>
            <a:r>
              <a:rPr lang="en-US" sz="2000" dirty="0">
                <a:solidFill>
                  <a:schemeClr val="tx1"/>
                </a:solidFill>
              </a:rPr>
              <a:t>all thinkable tasks can be </a:t>
            </a:r>
          </a:p>
          <a:p>
            <a:r>
              <a:rPr lang="en-US" sz="2000" dirty="0">
                <a:solidFill>
                  <a:schemeClr val="tx1"/>
                </a:solidFill>
              </a:rPr>
              <a:t>implemented quickly and easily</a:t>
            </a:r>
            <a:r>
              <a:rPr lang="de-DE" sz="2000" dirty="0">
                <a:solidFill>
                  <a:schemeClr val="tx1"/>
                </a:solidFill>
              </a:rPr>
              <a:t>.</a:t>
            </a:r>
            <a:r>
              <a:rPr lang="de-AT" sz="2000" b="0" i="0" dirty="0">
                <a:solidFill>
                  <a:srgbClr val="000000"/>
                </a:solidFill>
                <a:effectLst/>
              </a:rPr>
              <a:t>”</a:t>
            </a:r>
            <a:endParaRPr lang="de-DE" sz="2000" dirty="0">
              <a:solidFill>
                <a:schemeClr val="tx1"/>
              </a:solidFill>
            </a:endParaRPr>
          </a:p>
          <a:p>
            <a:r>
              <a:rPr lang="de-AT" sz="2000" dirty="0">
                <a:solidFill>
                  <a:schemeClr val="tx1"/>
                </a:solidFill>
                <a:ea typeface="Tahoma" panose="020B0604030504040204" pitchFamily="34" charset="0"/>
                <a:cs typeface="Tahoma" panose="020B0604030504040204" pitchFamily="34" charset="0"/>
              </a:rPr>
              <a:t>			</a:t>
            </a:r>
          </a:p>
          <a:p>
            <a:r>
              <a:rPr lang="de-AT" sz="2000" dirty="0">
                <a:solidFill>
                  <a:schemeClr val="tx1"/>
                </a:solidFill>
                <a:ea typeface="Tahoma" panose="020B0604030504040204" pitchFamily="34" charset="0"/>
                <a:cs typeface="Tahoma" panose="020B0604030504040204" pitchFamily="34" charset="0"/>
              </a:rPr>
              <a:t>			</a:t>
            </a:r>
          </a:p>
          <a:p>
            <a:endParaRPr lang="de-AT" sz="1600" dirty="0">
              <a:solidFill>
                <a:schemeClr val="tx1"/>
              </a:solidFill>
              <a:ea typeface="Tahoma" panose="020B0604030504040204" pitchFamily="34" charset="0"/>
              <a:cs typeface="Tahoma" panose="020B0604030504040204" pitchFamily="34" charset="0"/>
            </a:endParaRPr>
          </a:p>
          <a:p>
            <a:endParaRPr lang="de-AT" sz="1600" dirty="0">
              <a:solidFill>
                <a:schemeClr val="tx1"/>
              </a:solidFill>
              <a:ea typeface="Tahoma" panose="020B0604030504040204" pitchFamily="34" charset="0"/>
              <a:cs typeface="Tahoma" panose="020B0604030504040204" pitchFamily="34" charset="0"/>
            </a:endParaRPr>
          </a:p>
          <a:p>
            <a:pPr algn="r"/>
            <a:r>
              <a:rPr lang="de-AT" sz="1600" dirty="0">
                <a:solidFill>
                  <a:schemeClr val="tx1"/>
                </a:solidFill>
                <a:ea typeface="Tahoma" panose="020B0604030504040204" pitchFamily="34" charset="0"/>
                <a:cs typeface="Tahoma" panose="020B0604030504040204" pitchFamily="34" charset="0"/>
              </a:rPr>
              <a:t>                                                                                        Wolfram Bürgel</a:t>
            </a:r>
          </a:p>
          <a:p>
            <a:pPr algn="r"/>
            <a:r>
              <a:rPr lang="de-AT" sz="1600" dirty="0">
                <a:solidFill>
                  <a:schemeClr val="tx1"/>
                </a:solidFill>
                <a:ea typeface="Tahoma" panose="020B0604030504040204" pitchFamily="34" charset="0"/>
                <a:cs typeface="Tahoma" panose="020B0604030504040204" pitchFamily="34" charset="0"/>
              </a:rPr>
              <a:t>Head of IT</a:t>
            </a:r>
          </a:p>
        </p:txBody>
      </p:sp>
      <p:pic>
        <p:nvPicPr>
          <p:cNvPr id="10" name="Grafik 40">
            <a:hlinkClick r:id="rId7"/>
            <a:extLst>
              <a:ext uri="{FF2B5EF4-FFF2-40B4-BE49-F238E27FC236}">
                <a16:creationId xmlns:a16="http://schemas.microsoft.com/office/drawing/2014/main" id="{43D15B66-B309-4EA2-922B-8A1DF3C4F37C}"/>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7989495" y="3330914"/>
            <a:ext cx="1204491" cy="1204491"/>
          </a:xfrm>
          <a:prstGeom prst="rect">
            <a:avLst/>
          </a:prstGeom>
        </p:spPr>
      </p:pic>
      <p:pic>
        <p:nvPicPr>
          <p:cNvPr id="11" name="Grafik 42">
            <a:extLst>
              <a:ext uri="{FF2B5EF4-FFF2-40B4-BE49-F238E27FC236}">
                <a16:creationId xmlns:a16="http://schemas.microsoft.com/office/drawing/2014/main" id="{31E2E9E7-A672-4214-ABD6-7C762948FDC4}"/>
              </a:ext>
            </a:extLst>
          </p:cNvPr>
          <p:cNvPicPr>
            <a:picLocks noChangeAspect="1"/>
          </p:cNvPicPr>
          <p:nvPr/>
        </p:nvPicPr>
        <p:blipFill>
          <a:blip r:embed="rId9" cstate="print">
            <a:extLst>
              <a:ext uri="{28A0092B-C50C-407E-A947-70E740481C1C}">
                <a14:useLocalDpi xmlns:a14="http://schemas.microsoft.com/office/drawing/2010/main"/>
              </a:ext>
            </a:extLst>
          </a:blip>
          <a:stretch>
            <a:fillRect/>
          </a:stretch>
        </p:blipFill>
        <p:spPr>
          <a:xfrm>
            <a:off x="10190313" y="5305236"/>
            <a:ext cx="1037569" cy="1015499"/>
          </a:xfrm>
          <a:prstGeom prst="rect">
            <a:avLst/>
          </a:prstGeom>
        </p:spPr>
      </p:pic>
      <p:pic>
        <p:nvPicPr>
          <p:cNvPr id="12" name="Grafik 14">
            <a:extLst>
              <a:ext uri="{FF2B5EF4-FFF2-40B4-BE49-F238E27FC236}">
                <a16:creationId xmlns:a16="http://schemas.microsoft.com/office/drawing/2014/main" id="{CC394F0D-E088-4348-B4EC-08D151C9F609}"/>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766289" y="4330118"/>
            <a:ext cx="1159109" cy="1575443"/>
          </a:xfrm>
          <a:prstGeom prst="rect">
            <a:avLst/>
          </a:prstGeom>
          <a:effectLst>
            <a:outerShdw blurRad="50800" dist="38100" dir="2700000" algn="tl" rotWithShape="0">
              <a:prstClr val="black">
                <a:alpha val="40000"/>
              </a:prstClr>
            </a:outerShdw>
          </a:effectLst>
        </p:spPr>
      </p:pic>
      <p:pic>
        <p:nvPicPr>
          <p:cNvPr id="13" name="Grafik 15">
            <a:extLst>
              <a:ext uri="{FF2B5EF4-FFF2-40B4-BE49-F238E27FC236}">
                <a16:creationId xmlns:a16="http://schemas.microsoft.com/office/drawing/2014/main" id="{F3E779B1-EF9E-42C6-80FF-7E08B732699C}"/>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3434031" y="4330118"/>
            <a:ext cx="1242583" cy="1575443"/>
          </a:xfrm>
          <a:prstGeom prst="rect">
            <a:avLst/>
          </a:prstGeom>
          <a:effectLst>
            <a:outerShdw blurRad="50800" dist="38100" dir="2700000" algn="tl" rotWithShape="0">
              <a:prstClr val="black">
                <a:alpha val="40000"/>
              </a:prstClr>
            </a:outerShdw>
          </a:effectLst>
        </p:spPr>
      </p:pic>
      <p:pic>
        <p:nvPicPr>
          <p:cNvPr id="14" name="Grafik 22">
            <a:extLst>
              <a:ext uri="{FF2B5EF4-FFF2-40B4-BE49-F238E27FC236}">
                <a16:creationId xmlns:a16="http://schemas.microsoft.com/office/drawing/2014/main" id="{7DAC0882-D9C9-449A-BE93-48B7D4FD18BE}"/>
              </a:ext>
            </a:extLst>
          </p:cNvPr>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2142030" y="4336296"/>
            <a:ext cx="1114771" cy="1569265"/>
          </a:xfrm>
          <a:prstGeom prst="rect">
            <a:avLst/>
          </a:prstGeom>
          <a:effectLst>
            <a:outerShdw blurRad="50800" dist="38100" dir="2700000" algn="tl" rotWithShape="0">
              <a:prstClr val="black">
                <a:alpha val="40000"/>
              </a:prstClr>
            </a:outerShdw>
          </a:effectLst>
        </p:spPr>
      </p:pic>
      <p:pic>
        <p:nvPicPr>
          <p:cNvPr id="33" name="Grafik 23">
            <a:extLst>
              <a:ext uri="{FF2B5EF4-FFF2-40B4-BE49-F238E27FC236}">
                <a16:creationId xmlns:a16="http://schemas.microsoft.com/office/drawing/2014/main" id="{37F8AF65-1787-4301-8F15-BC9D16A619C6}"/>
              </a:ext>
            </a:extLst>
          </p:cNvPr>
          <p:cNvPicPr>
            <a:picLocks noChangeAspect="1"/>
          </p:cNvPicPr>
          <p:nvPr/>
        </p:nvPicPr>
        <p:blipFill rotWithShape="1">
          <a:blip r:embed="rId13">
            <a:extLst>
              <a:ext uri="{28A0092B-C50C-407E-A947-70E740481C1C}">
                <a14:useLocalDpi xmlns:a14="http://schemas.microsoft.com/office/drawing/2010/main" val="0"/>
              </a:ext>
            </a:extLst>
          </a:blip>
          <a:srcRect l="8610" t="914" r="2975" b="10675"/>
          <a:stretch/>
        </p:blipFill>
        <p:spPr>
          <a:xfrm>
            <a:off x="9533851" y="2133047"/>
            <a:ext cx="1980000" cy="1980000"/>
          </a:xfrm>
          <a:prstGeom prst="rect">
            <a:avLst/>
          </a:prstGeom>
        </p:spPr>
      </p:pic>
      <p:pic>
        <p:nvPicPr>
          <p:cNvPr id="35" name="Grafik 1" descr="&lt;tb&gt;&lt;regionid&gt;0fb22cd2-aba8-4e56-816b-960f86fdd0f8&lt;/regionid&gt; &lt;dir&gt;1&lt;/dir&gt;   &lt;condtition&gt;&lt;![CDATA[Industry =  &quot;Energy and Utilities&quot; or Industry =  &quot;All Industries&quot;]]&gt;&lt;/condtition&gt;&lt;/tb&gt;">
            <a:extLst>
              <a:ext uri="{FF2B5EF4-FFF2-40B4-BE49-F238E27FC236}">
                <a16:creationId xmlns:a16="http://schemas.microsoft.com/office/drawing/2014/main" id="{D2D7C2F0-F081-4BCF-A452-DB13A34BD83D}"/>
              </a:ext>
            </a:extLst>
          </p:cNvPr>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781159" y="-127443"/>
            <a:ext cx="781159" cy="600159"/>
          </a:xfrm>
          <a:prstGeom prst="rect">
            <a:avLst/>
          </a:prstGeom>
        </p:spPr>
      </p:pic>
    </p:spTree>
    <p:extLst>
      <p:ext uri="{BB962C8B-B14F-4D97-AF65-F5344CB8AC3E}">
        <p14:creationId xmlns:p14="http://schemas.microsoft.com/office/powerpoint/2010/main" val="11037680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3000" b="-3000"/>
          </a:stretch>
        </a:blipFill>
        <a:effectLst/>
      </p:bgPr>
    </p:bg>
    <p:spTree>
      <p:nvGrpSpPr>
        <p:cNvPr id="1" name=""/>
        <p:cNvGrpSpPr/>
        <p:nvPr/>
      </p:nvGrpSpPr>
      <p:grpSpPr>
        <a:xfrm>
          <a:off x="0" y="0"/>
          <a:ext cx="0" cy="0"/>
          <a:chOff x="0" y="0"/>
          <a:chExt cx="0" cy="0"/>
        </a:xfrm>
      </p:grpSpPr>
      <p:sp>
        <p:nvSpPr>
          <p:cNvPr id="5" name="Textfeld 2">
            <a:extLst>
              <a:ext uri="{FF2B5EF4-FFF2-40B4-BE49-F238E27FC236}">
                <a16:creationId xmlns:a16="http://schemas.microsoft.com/office/drawing/2014/main" id="{38FBFF7B-D5D4-4CDD-A63F-CC1CEC816979}"/>
              </a:ext>
            </a:extLst>
          </p:cNvPr>
          <p:cNvSpPr txBox="1"/>
          <p:nvPr/>
        </p:nvSpPr>
        <p:spPr>
          <a:xfrm>
            <a:off x="1" y="0"/>
            <a:ext cx="12192000" cy="646331"/>
          </a:xfrm>
          <a:prstGeom prst="rect">
            <a:avLst/>
          </a:prstGeom>
          <a:solidFill>
            <a:srgbClr val="00A300"/>
          </a:solidFill>
        </p:spPr>
        <p:txBody>
          <a:bodyPr wrap="square" rtlCol="0">
            <a:spAutoFit/>
          </a:bodyPr>
          <a:lstStyle/>
          <a:p>
            <a:pPr algn="ctr"/>
            <a:r>
              <a:rPr lang="de-AT" sz="3600" dirty="0">
                <a:solidFill>
                  <a:schemeClr val="bg1"/>
                </a:solidFill>
              </a:rPr>
              <a:t>   </a:t>
            </a:r>
            <a:r>
              <a:rPr lang="de-AT" sz="3600" b="1" dirty="0" err="1">
                <a:solidFill>
                  <a:schemeClr val="bg1"/>
                </a:solidFill>
              </a:rPr>
              <a:t>Process</a:t>
            </a:r>
            <a:r>
              <a:rPr lang="de-AT" sz="3600" b="1" dirty="0">
                <a:solidFill>
                  <a:schemeClr val="bg1"/>
                </a:solidFill>
              </a:rPr>
              <a:t> Automation - dox42 </a:t>
            </a:r>
            <a:r>
              <a:rPr lang="de-AT" sz="3600" b="1" dirty="0" err="1">
                <a:solidFill>
                  <a:schemeClr val="bg1"/>
                </a:solidFill>
              </a:rPr>
              <a:t>for</a:t>
            </a:r>
            <a:r>
              <a:rPr lang="de-AT" sz="3600" b="1" dirty="0">
                <a:solidFill>
                  <a:schemeClr val="bg1"/>
                </a:solidFill>
              </a:rPr>
              <a:t> Professional Services</a:t>
            </a:r>
          </a:p>
        </p:txBody>
      </p:sp>
      <p:sp>
        <p:nvSpPr>
          <p:cNvPr id="6" name="Abgerundetes Rechteck 21">
            <a:extLst>
              <a:ext uri="{FF2B5EF4-FFF2-40B4-BE49-F238E27FC236}">
                <a16:creationId xmlns:a16="http://schemas.microsoft.com/office/drawing/2014/main" id="{23A07F45-445A-4C0B-A193-E5C7123E45B9}"/>
              </a:ext>
            </a:extLst>
          </p:cNvPr>
          <p:cNvSpPr/>
          <p:nvPr/>
        </p:nvSpPr>
        <p:spPr>
          <a:xfrm>
            <a:off x="6941487" y="3986217"/>
            <a:ext cx="4834857" cy="2570917"/>
          </a:xfrm>
          <a:prstGeom prst="roundRect">
            <a:avLst/>
          </a:prstGeom>
          <a:solidFill>
            <a:schemeClr val="bg1">
              <a:alpha val="80000"/>
            </a:schemeClr>
          </a:solidFill>
        </p:spPr>
        <p:txBody>
          <a:bodyPr wrap="square">
            <a:spAutoFit/>
          </a:bodyPr>
          <a:lstStyle/>
          <a:p>
            <a:pPr marL="285750" indent="-285750">
              <a:spcAft>
                <a:spcPts val="600"/>
              </a:spcAft>
              <a:buBlip>
                <a:blip r:embed="rId4"/>
              </a:buBlip>
            </a:pPr>
            <a:r>
              <a:rPr lang="de-AT" sz="2000" dirty="0" err="1"/>
              <a:t>Offers</a:t>
            </a:r>
            <a:r>
              <a:rPr lang="de-AT" sz="2000" dirty="0"/>
              <a:t>, Orders, </a:t>
            </a:r>
            <a:r>
              <a:rPr lang="de-AT" sz="2000" dirty="0" err="1"/>
              <a:t>Invoices</a:t>
            </a:r>
            <a:endParaRPr lang="de-AT" sz="2000" dirty="0"/>
          </a:p>
          <a:p>
            <a:pPr marL="285750" indent="-285750">
              <a:spcAft>
                <a:spcPts val="600"/>
              </a:spcAft>
              <a:buBlip>
                <a:blip r:embed="rId4"/>
              </a:buBlip>
            </a:pPr>
            <a:r>
              <a:rPr lang="en-US" sz="2000" dirty="0"/>
              <a:t>Contracts, Employment Contracts</a:t>
            </a:r>
          </a:p>
          <a:p>
            <a:pPr marL="285750" indent="-285750">
              <a:spcAft>
                <a:spcPts val="600"/>
              </a:spcAft>
              <a:buBlip>
                <a:blip r:embed="rId4"/>
              </a:buBlip>
            </a:pPr>
            <a:r>
              <a:rPr lang="de-AT" sz="2000" dirty="0"/>
              <a:t>Project Management Reports</a:t>
            </a:r>
          </a:p>
          <a:p>
            <a:pPr marL="285750" indent="-285750">
              <a:spcAft>
                <a:spcPts val="600"/>
              </a:spcAft>
              <a:buBlip>
                <a:blip r:embed="rId4"/>
              </a:buBlip>
            </a:pPr>
            <a:r>
              <a:rPr lang="de-AT" sz="2000" dirty="0" err="1"/>
              <a:t>Sales</a:t>
            </a:r>
            <a:r>
              <a:rPr lang="de-AT" sz="2000" dirty="0"/>
              <a:t> </a:t>
            </a:r>
            <a:r>
              <a:rPr lang="de-AT" sz="2000" dirty="0" err="1"/>
              <a:t>Presentations</a:t>
            </a:r>
            <a:endParaRPr lang="de-AT" sz="2000" dirty="0"/>
          </a:p>
          <a:p>
            <a:pPr marL="285750" indent="-285750">
              <a:spcAft>
                <a:spcPts val="600"/>
              </a:spcAft>
              <a:buBlip>
                <a:blip r:embed="rId4"/>
              </a:buBlip>
            </a:pPr>
            <a:r>
              <a:rPr lang="de-AT" sz="2000" dirty="0"/>
              <a:t>Legal </a:t>
            </a:r>
            <a:r>
              <a:rPr lang="de-AT" sz="2000" dirty="0" err="1"/>
              <a:t>Documents</a:t>
            </a:r>
            <a:endParaRPr lang="de-AT" sz="2000" dirty="0"/>
          </a:p>
          <a:p>
            <a:pPr marL="285750" indent="-285750">
              <a:spcAft>
                <a:spcPts val="600"/>
              </a:spcAft>
              <a:buBlip>
                <a:blip r:embed="rId4"/>
              </a:buBlip>
            </a:pPr>
            <a:r>
              <a:rPr lang="de-AT" sz="2000" dirty="0" err="1"/>
              <a:t>And</a:t>
            </a:r>
            <a:r>
              <a:rPr lang="de-AT" sz="2000" dirty="0"/>
              <a:t> </a:t>
            </a:r>
            <a:r>
              <a:rPr lang="de-AT" sz="2000" dirty="0" err="1"/>
              <a:t>much</a:t>
            </a:r>
            <a:r>
              <a:rPr lang="de-AT" sz="2000" dirty="0"/>
              <a:t> </a:t>
            </a:r>
            <a:r>
              <a:rPr lang="de-AT" sz="2000" dirty="0" err="1"/>
              <a:t>more</a:t>
            </a:r>
            <a:endParaRPr lang="de-AT" sz="2000" dirty="0"/>
          </a:p>
        </p:txBody>
      </p:sp>
      <p:sp>
        <p:nvSpPr>
          <p:cNvPr id="7" name="Abgerundetes Rechteck 23">
            <a:extLst>
              <a:ext uri="{FF2B5EF4-FFF2-40B4-BE49-F238E27FC236}">
                <a16:creationId xmlns:a16="http://schemas.microsoft.com/office/drawing/2014/main" id="{5D87EED1-C0E9-4459-AE87-C9AD9AE3C811}"/>
              </a:ext>
            </a:extLst>
          </p:cNvPr>
          <p:cNvSpPr/>
          <p:nvPr/>
        </p:nvSpPr>
        <p:spPr>
          <a:xfrm>
            <a:off x="309872" y="983138"/>
            <a:ext cx="6232912" cy="4174872"/>
          </a:xfrm>
          <a:prstGeom prst="round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just"/>
            <a:r>
              <a:rPr lang="en-US" sz="2000" dirty="0">
                <a:solidFill>
                  <a:schemeClr val="tx1"/>
                </a:solidFill>
              </a:rPr>
              <a:t>“We like dox42 for its flexibility in combination with the opportunity to automate processes</a:t>
            </a:r>
            <a:r>
              <a:rPr lang="de-DE" sz="2000" dirty="0">
                <a:solidFill>
                  <a:schemeClr val="tx1"/>
                </a:solidFill>
              </a:rPr>
              <a:t>. </a:t>
            </a:r>
            <a:r>
              <a:rPr lang="en-US" sz="2000" dirty="0">
                <a:solidFill>
                  <a:schemeClr val="tx1"/>
                </a:solidFill>
              </a:rPr>
              <a:t>We can now automatically generate our quotes individually adjusted for each customer in a very efficient way. This helps us keeping a good customer relationship, which </a:t>
            </a:r>
          </a:p>
          <a:p>
            <a:pPr algn="just"/>
            <a:r>
              <a:rPr lang="en-US" sz="2000" dirty="0">
                <a:solidFill>
                  <a:schemeClr val="tx1"/>
                </a:solidFill>
              </a:rPr>
              <a:t>increasingly gains in importance</a:t>
            </a:r>
          </a:p>
          <a:p>
            <a:pPr algn="just"/>
            <a:r>
              <a:rPr lang="en-US" sz="2000" dirty="0">
                <a:solidFill>
                  <a:schemeClr val="tx1"/>
                </a:solidFill>
              </a:rPr>
              <a:t>in digital environments.</a:t>
            </a:r>
            <a:r>
              <a:rPr lang="de-AT" sz="2000" b="0" i="0" dirty="0">
                <a:solidFill>
                  <a:srgbClr val="000000"/>
                </a:solidFill>
                <a:effectLst/>
              </a:rPr>
              <a:t>”</a:t>
            </a:r>
            <a:r>
              <a:rPr lang="de-AT" sz="2000" dirty="0">
                <a:solidFill>
                  <a:schemeClr val="tx1"/>
                </a:solidFill>
                <a:ea typeface="Tahoma" panose="020B0604030504040204" pitchFamily="34" charset="0"/>
                <a:cs typeface="Tahoma" panose="020B0604030504040204" pitchFamily="34" charset="0"/>
              </a:rPr>
              <a:t>			   </a:t>
            </a:r>
          </a:p>
          <a:p>
            <a:r>
              <a:rPr lang="de-AT" sz="1600" dirty="0">
                <a:solidFill>
                  <a:schemeClr val="tx1"/>
                </a:solidFill>
                <a:ea typeface="Tahoma" panose="020B0604030504040204" pitchFamily="34" charset="0"/>
                <a:cs typeface="Tahoma" panose="020B0604030504040204" pitchFamily="34" charset="0"/>
              </a:rPr>
              <a:t>	</a:t>
            </a:r>
          </a:p>
        </p:txBody>
      </p:sp>
      <p:pic>
        <p:nvPicPr>
          <p:cNvPr id="8" name="Picture 7">
            <a:extLst>
              <a:ext uri="{FF2B5EF4-FFF2-40B4-BE49-F238E27FC236}">
                <a16:creationId xmlns:a16="http://schemas.microsoft.com/office/drawing/2014/main" id="{4C2D9EA1-1D4C-4FDD-951F-730FBB605848}"/>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83214" y="3657869"/>
            <a:ext cx="1528521" cy="704749"/>
          </a:xfrm>
          <a:prstGeom prst="rect">
            <a:avLst/>
          </a:prstGeom>
        </p:spPr>
      </p:pic>
      <p:pic>
        <p:nvPicPr>
          <p:cNvPr id="9" name="Picture 8">
            <a:extLst>
              <a:ext uri="{FF2B5EF4-FFF2-40B4-BE49-F238E27FC236}">
                <a16:creationId xmlns:a16="http://schemas.microsoft.com/office/drawing/2014/main" id="{F74DEACF-8106-4EF5-B275-6C6C2A89D242}"/>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l="-1171" t="1669" r="1171" b="4764"/>
          <a:stretch/>
        </p:blipFill>
        <p:spPr>
          <a:xfrm>
            <a:off x="4296000" y="2782529"/>
            <a:ext cx="1800000" cy="1800000"/>
          </a:xfrm>
          <a:prstGeom prst="rect">
            <a:avLst/>
          </a:prstGeom>
        </p:spPr>
      </p:pic>
      <p:sp>
        <p:nvSpPr>
          <p:cNvPr id="11" name="TextBox 10">
            <a:extLst>
              <a:ext uri="{FF2B5EF4-FFF2-40B4-BE49-F238E27FC236}">
                <a16:creationId xmlns:a16="http://schemas.microsoft.com/office/drawing/2014/main" id="{055136AA-FA7E-4B36-9F8E-E13EC7294978}"/>
              </a:ext>
            </a:extLst>
          </p:cNvPr>
          <p:cNvSpPr txBox="1"/>
          <p:nvPr/>
        </p:nvSpPr>
        <p:spPr>
          <a:xfrm>
            <a:off x="4272276" y="4582529"/>
            <a:ext cx="1878237" cy="861774"/>
          </a:xfrm>
          <a:prstGeom prst="rect">
            <a:avLst/>
          </a:prstGeom>
          <a:noFill/>
        </p:spPr>
        <p:txBody>
          <a:bodyPr wrap="square" rtlCol="0">
            <a:spAutoFit/>
          </a:bodyPr>
          <a:lstStyle/>
          <a:p>
            <a:pPr algn="r"/>
            <a:r>
              <a:rPr lang="de-AT" sz="1600" dirty="0">
                <a:ea typeface="Tahoma" panose="020B0604030504040204" pitchFamily="34" charset="0"/>
                <a:cs typeface="Tahoma" panose="020B0604030504040204" pitchFamily="34" charset="0"/>
              </a:rPr>
              <a:t>Daniel Gwerder  </a:t>
            </a:r>
            <a:r>
              <a:rPr lang="en-US" sz="1600" dirty="0">
                <a:ea typeface="Tahoma" panose="020B0604030504040204" pitchFamily="34" charset="0"/>
                <a:cs typeface="Tahoma" panose="020B0604030504040204" pitchFamily="34" charset="0"/>
              </a:rPr>
              <a:t>Head of Business IT</a:t>
            </a:r>
          </a:p>
          <a:p>
            <a:endParaRPr lang="de-AT" dirty="0"/>
          </a:p>
        </p:txBody>
      </p:sp>
      <p:pic>
        <p:nvPicPr>
          <p:cNvPr id="12" name="Picture 11" descr="&lt;tb&gt;&lt;regionid&gt;0fb22cd2-aba8-4e56-816b-960f86fdd0f8&lt;/regionid&gt; &lt;dir&gt;1&lt;/dir&gt;   &lt;condtition&gt;&lt;![CDATA[Industry =  &quot;Professional Services&quot; or Industry =  &quot;All Industries&quot;]]&gt;&lt;/condtition&gt;&lt;/tb&gt;">
            <a:extLst>
              <a:ext uri="{FF2B5EF4-FFF2-40B4-BE49-F238E27FC236}">
                <a16:creationId xmlns:a16="http://schemas.microsoft.com/office/drawing/2014/main" id="{B594D89B-F27F-48BA-AB44-B8F1BCA51191}"/>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781159" y="-127443"/>
            <a:ext cx="781159" cy="600159"/>
          </a:xfrm>
          <a:prstGeom prst="rect">
            <a:avLst/>
          </a:prstGeom>
        </p:spPr>
      </p:pic>
      <p:sp>
        <p:nvSpPr>
          <p:cNvPr id="14" name="Abgerundetes Rechteck 5">
            <a:extLst>
              <a:ext uri="{FF2B5EF4-FFF2-40B4-BE49-F238E27FC236}">
                <a16:creationId xmlns:a16="http://schemas.microsoft.com/office/drawing/2014/main" id="{86FD1ED0-829D-4F13-AF18-58E334BDD98E}"/>
              </a:ext>
            </a:extLst>
          </p:cNvPr>
          <p:cNvSpPr/>
          <p:nvPr/>
        </p:nvSpPr>
        <p:spPr>
          <a:xfrm>
            <a:off x="309872" y="5393788"/>
            <a:ext cx="6232912" cy="1163346"/>
          </a:xfrm>
          <a:prstGeom prst="roundRect">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AT" dirty="0"/>
          </a:p>
        </p:txBody>
      </p:sp>
      <p:pic>
        <p:nvPicPr>
          <p:cNvPr id="15" name="Picture 14">
            <a:extLst>
              <a:ext uri="{FF2B5EF4-FFF2-40B4-BE49-F238E27FC236}">
                <a16:creationId xmlns:a16="http://schemas.microsoft.com/office/drawing/2014/main" id="{E37BF003-8441-49FA-8DE5-5D2D28F9714B}"/>
              </a:ext>
            </a:extLst>
          </p:cNvPr>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483214" y="5757334"/>
            <a:ext cx="1544227" cy="436254"/>
          </a:xfrm>
          <a:prstGeom prst="rect">
            <a:avLst/>
          </a:prstGeom>
        </p:spPr>
      </p:pic>
      <p:pic>
        <p:nvPicPr>
          <p:cNvPr id="37" name="Picture 36">
            <a:extLst>
              <a:ext uri="{FF2B5EF4-FFF2-40B4-BE49-F238E27FC236}">
                <a16:creationId xmlns:a16="http://schemas.microsoft.com/office/drawing/2014/main" id="{9C2F45A8-7889-4D8F-9A2B-A79B811673A6}"/>
              </a:ext>
            </a:extLst>
          </p:cNvPr>
          <p:cNvPicPr>
            <a:picLocks noChangeAspect="1"/>
          </p:cNvPicPr>
          <p:nvPr/>
        </p:nvPicPr>
        <p:blipFill>
          <a:blip r:embed="rId9" cstate="print">
            <a:extLst>
              <a:ext uri="{28A0092B-C50C-407E-A947-70E740481C1C}">
                <a14:useLocalDpi xmlns:a14="http://schemas.microsoft.com/office/drawing/2010/main"/>
              </a:ext>
            </a:extLst>
          </a:blip>
          <a:stretch>
            <a:fillRect/>
          </a:stretch>
        </p:blipFill>
        <p:spPr>
          <a:xfrm>
            <a:off x="2447810" y="5653561"/>
            <a:ext cx="1708237" cy="586001"/>
          </a:xfrm>
          <a:prstGeom prst="rect">
            <a:avLst/>
          </a:prstGeom>
        </p:spPr>
      </p:pic>
      <p:pic>
        <p:nvPicPr>
          <p:cNvPr id="39" name="Picture 38">
            <a:extLst>
              <a:ext uri="{FF2B5EF4-FFF2-40B4-BE49-F238E27FC236}">
                <a16:creationId xmlns:a16="http://schemas.microsoft.com/office/drawing/2014/main" id="{26AB53BC-F370-4A88-AF13-047C11B2D897}"/>
              </a:ext>
            </a:extLst>
          </p:cNvPr>
          <p:cNvPicPr>
            <a:picLocks noChangeAspect="1"/>
          </p:cNvPicPr>
          <p:nvPr/>
        </p:nvPicPr>
        <p:blipFill>
          <a:blip r:embed="rId10">
            <a:extLst>
              <a:ext uri="{28A0092B-C50C-407E-A947-70E740481C1C}">
                <a14:useLocalDpi xmlns:a14="http://schemas.microsoft.com/office/drawing/2010/main"/>
              </a:ext>
            </a:extLst>
          </a:blip>
          <a:stretch>
            <a:fillRect/>
          </a:stretch>
        </p:blipFill>
        <p:spPr>
          <a:xfrm>
            <a:off x="4576417" y="5680081"/>
            <a:ext cx="1801174" cy="618050"/>
          </a:xfrm>
          <a:prstGeom prst="rect">
            <a:avLst/>
          </a:prstGeom>
        </p:spPr>
      </p:pic>
    </p:spTree>
    <p:extLst>
      <p:ext uri="{BB962C8B-B14F-4D97-AF65-F5344CB8AC3E}">
        <p14:creationId xmlns:p14="http://schemas.microsoft.com/office/powerpoint/2010/main" val="28446290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9000" b="-9000"/>
          </a:stretch>
        </a:blipFill>
        <a:effectLst/>
      </p:bgPr>
    </p:bg>
    <p:spTree>
      <p:nvGrpSpPr>
        <p:cNvPr id="1" name=""/>
        <p:cNvGrpSpPr/>
        <p:nvPr/>
      </p:nvGrpSpPr>
      <p:grpSpPr>
        <a:xfrm>
          <a:off x="0" y="0"/>
          <a:ext cx="0" cy="0"/>
          <a:chOff x="0" y="0"/>
          <a:chExt cx="0" cy="0"/>
        </a:xfrm>
      </p:grpSpPr>
      <p:sp>
        <p:nvSpPr>
          <p:cNvPr id="4" name="Textfeld 15">
            <a:extLst>
              <a:ext uri="{FF2B5EF4-FFF2-40B4-BE49-F238E27FC236}">
                <a16:creationId xmlns:a16="http://schemas.microsoft.com/office/drawing/2014/main" id="{84FC8760-8141-451D-8CF2-4189987120FA}"/>
              </a:ext>
            </a:extLst>
          </p:cNvPr>
          <p:cNvSpPr txBox="1"/>
          <p:nvPr/>
        </p:nvSpPr>
        <p:spPr>
          <a:xfrm>
            <a:off x="-2" y="0"/>
            <a:ext cx="12185689" cy="646331"/>
          </a:xfrm>
          <a:prstGeom prst="rect">
            <a:avLst/>
          </a:prstGeom>
          <a:solidFill>
            <a:srgbClr val="00A300"/>
          </a:solidFill>
        </p:spPr>
        <p:txBody>
          <a:bodyPr wrap="square" rtlCol="0">
            <a:spAutoFit/>
          </a:bodyPr>
          <a:lstStyle/>
          <a:p>
            <a:pPr algn="ctr"/>
            <a:r>
              <a:rPr lang="de-AT" sz="3600" dirty="0">
                <a:solidFill>
                  <a:schemeClr val="bg1"/>
                </a:solidFill>
              </a:rPr>
              <a:t> </a:t>
            </a:r>
            <a:r>
              <a:rPr lang="de-AT" sz="3600" b="1" dirty="0">
                <a:solidFill>
                  <a:schemeClr val="bg1"/>
                </a:solidFill>
              </a:rPr>
              <a:t>Fast </a:t>
            </a:r>
            <a:r>
              <a:rPr lang="de-AT" sz="3600" b="1" dirty="0" err="1">
                <a:solidFill>
                  <a:schemeClr val="bg1"/>
                </a:solidFill>
              </a:rPr>
              <a:t>and</a:t>
            </a:r>
            <a:r>
              <a:rPr lang="de-AT" sz="3600" b="1" dirty="0">
                <a:solidFill>
                  <a:schemeClr val="bg1"/>
                </a:solidFill>
              </a:rPr>
              <a:t> </a:t>
            </a:r>
            <a:r>
              <a:rPr lang="de-AT" sz="3600" b="1" dirty="0" err="1">
                <a:solidFill>
                  <a:schemeClr val="bg1"/>
                </a:solidFill>
              </a:rPr>
              <a:t>reliable</a:t>
            </a:r>
            <a:r>
              <a:rPr lang="de-AT" sz="3600" b="1" dirty="0">
                <a:solidFill>
                  <a:schemeClr val="bg1"/>
                </a:solidFill>
              </a:rPr>
              <a:t> - dox42 </a:t>
            </a:r>
            <a:r>
              <a:rPr lang="de-AT" sz="3600" b="1" dirty="0" err="1">
                <a:solidFill>
                  <a:schemeClr val="bg1"/>
                </a:solidFill>
              </a:rPr>
              <a:t>for</a:t>
            </a:r>
            <a:r>
              <a:rPr lang="de-AT" sz="3600" b="1" dirty="0">
                <a:solidFill>
                  <a:schemeClr val="bg1"/>
                </a:solidFill>
              </a:rPr>
              <a:t> Retail </a:t>
            </a:r>
            <a:r>
              <a:rPr lang="de-AT" sz="3600" b="1" dirty="0" err="1">
                <a:solidFill>
                  <a:schemeClr val="bg1"/>
                </a:solidFill>
              </a:rPr>
              <a:t>and</a:t>
            </a:r>
            <a:r>
              <a:rPr lang="de-AT" sz="3600" b="1" dirty="0">
                <a:solidFill>
                  <a:schemeClr val="bg1"/>
                </a:solidFill>
              </a:rPr>
              <a:t> Food</a:t>
            </a:r>
          </a:p>
        </p:txBody>
      </p:sp>
      <p:sp>
        <p:nvSpPr>
          <p:cNvPr id="5" name="Abgerundetes Rechteck 23">
            <a:extLst>
              <a:ext uri="{FF2B5EF4-FFF2-40B4-BE49-F238E27FC236}">
                <a16:creationId xmlns:a16="http://schemas.microsoft.com/office/drawing/2014/main" id="{485D8701-3F99-4551-BD3C-7DD83ADF2C6B}"/>
              </a:ext>
            </a:extLst>
          </p:cNvPr>
          <p:cNvSpPr/>
          <p:nvPr/>
        </p:nvSpPr>
        <p:spPr>
          <a:xfrm>
            <a:off x="5165559" y="1030447"/>
            <a:ext cx="6859270" cy="3824098"/>
          </a:xfrm>
          <a:prstGeom prst="round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US" sz="2000" dirty="0">
                <a:solidFill>
                  <a:schemeClr val="tx1"/>
                </a:solidFill>
              </a:rPr>
              <a:t>“As part of the ERP System integration, dox42 provided a solution for generating documents and for various business departments to easily edit the document templates. dox42 </a:t>
            </a:r>
          </a:p>
          <a:p>
            <a:r>
              <a:rPr lang="en-US" sz="2000" dirty="0">
                <a:solidFill>
                  <a:schemeClr val="tx1"/>
                </a:solidFill>
              </a:rPr>
              <a:t>has proven to be really effective, </a:t>
            </a:r>
          </a:p>
          <a:p>
            <a:r>
              <a:rPr lang="en-US" sz="2000" dirty="0">
                <a:solidFill>
                  <a:schemeClr val="tx1"/>
                </a:solidFill>
              </a:rPr>
              <a:t>which is why we will continue to </a:t>
            </a:r>
          </a:p>
          <a:p>
            <a:r>
              <a:rPr lang="en-US" sz="2000" dirty="0">
                <a:solidFill>
                  <a:schemeClr val="tx1"/>
                </a:solidFill>
              </a:rPr>
              <a:t>use the solution for generating </a:t>
            </a:r>
          </a:p>
          <a:p>
            <a:r>
              <a:rPr lang="en-US" sz="2000" dirty="0">
                <a:solidFill>
                  <a:schemeClr val="tx1"/>
                </a:solidFill>
              </a:rPr>
              <a:t>our documents</a:t>
            </a:r>
            <a:r>
              <a:rPr lang="de-DE" sz="2000" dirty="0">
                <a:solidFill>
                  <a:schemeClr val="tx1"/>
                </a:solidFill>
              </a:rPr>
              <a:t>.</a:t>
            </a:r>
            <a:r>
              <a:rPr lang="de-AT" sz="2000" b="0" i="0" dirty="0">
                <a:solidFill>
                  <a:srgbClr val="000000"/>
                </a:solidFill>
                <a:effectLst/>
              </a:rPr>
              <a:t>”</a:t>
            </a:r>
            <a:endParaRPr lang="de-DE" sz="2000" dirty="0">
              <a:solidFill>
                <a:schemeClr val="tx1"/>
              </a:solidFill>
            </a:endParaRPr>
          </a:p>
          <a:p>
            <a:r>
              <a:rPr lang="de-AT" sz="2000" dirty="0">
                <a:solidFill>
                  <a:schemeClr val="tx1"/>
                </a:solidFill>
                <a:ea typeface="Tahoma" panose="020B0604030504040204" pitchFamily="34" charset="0"/>
                <a:cs typeface="Tahoma" panose="020B0604030504040204" pitchFamily="34" charset="0"/>
              </a:rPr>
              <a:t>			</a:t>
            </a:r>
          </a:p>
          <a:p>
            <a:r>
              <a:rPr lang="de-AT" sz="2000" dirty="0">
                <a:solidFill>
                  <a:schemeClr val="tx1"/>
                </a:solidFill>
                <a:ea typeface="Tahoma" panose="020B0604030504040204" pitchFamily="34" charset="0"/>
                <a:cs typeface="Tahoma" panose="020B0604030504040204" pitchFamily="34" charset="0"/>
              </a:rPr>
              <a:t>			</a:t>
            </a:r>
          </a:p>
          <a:p>
            <a:pPr algn="r"/>
            <a:r>
              <a:rPr lang="de-AT" sz="1600" dirty="0">
                <a:solidFill>
                  <a:schemeClr val="tx1"/>
                </a:solidFill>
                <a:ea typeface="Tahoma" panose="020B0604030504040204" pitchFamily="34" charset="0"/>
                <a:cs typeface="Tahoma" panose="020B0604030504040204" pitchFamily="34" charset="0"/>
              </a:rPr>
              <a:t>			                     </a:t>
            </a:r>
          </a:p>
          <a:p>
            <a:pPr algn="r"/>
            <a:r>
              <a:rPr lang="de-AT" sz="1600" dirty="0">
                <a:solidFill>
                  <a:schemeClr val="tx1"/>
                </a:solidFill>
                <a:ea typeface="Tahoma" panose="020B0604030504040204" pitchFamily="34" charset="0"/>
                <a:cs typeface="Tahoma" panose="020B0604030504040204" pitchFamily="34" charset="0"/>
              </a:rPr>
              <a:t> Benjamin Biendara</a:t>
            </a:r>
          </a:p>
          <a:p>
            <a:pPr algn="r"/>
            <a:r>
              <a:rPr lang="de-AT" sz="1600" dirty="0">
                <a:solidFill>
                  <a:schemeClr val="tx1"/>
                </a:solidFill>
                <a:ea typeface="Tahoma" panose="020B0604030504040204" pitchFamily="34" charset="0"/>
                <a:cs typeface="Tahoma" panose="020B0604030504040204" pitchFamily="34" charset="0"/>
              </a:rPr>
              <a:t>Business Analyst</a:t>
            </a:r>
          </a:p>
        </p:txBody>
      </p:sp>
      <p:pic>
        <p:nvPicPr>
          <p:cNvPr id="6" name="Grafik 30">
            <a:hlinkClick r:id="rId4"/>
            <a:extLst>
              <a:ext uri="{FF2B5EF4-FFF2-40B4-BE49-F238E27FC236}">
                <a16:creationId xmlns:a16="http://schemas.microsoft.com/office/drawing/2014/main" id="{B86523EB-E43B-49A0-B58E-725E19DE9942}"/>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442222" y="3517127"/>
            <a:ext cx="2395412" cy="819318"/>
          </a:xfrm>
          <a:prstGeom prst="rect">
            <a:avLst/>
          </a:prstGeom>
        </p:spPr>
      </p:pic>
      <p:sp>
        <p:nvSpPr>
          <p:cNvPr id="7" name="Abgerundetes Rechteck 13">
            <a:extLst>
              <a:ext uri="{FF2B5EF4-FFF2-40B4-BE49-F238E27FC236}">
                <a16:creationId xmlns:a16="http://schemas.microsoft.com/office/drawing/2014/main" id="{02451538-9804-4D03-BAE3-DC3DDB9AD3EF}"/>
              </a:ext>
            </a:extLst>
          </p:cNvPr>
          <p:cNvSpPr/>
          <p:nvPr/>
        </p:nvSpPr>
        <p:spPr>
          <a:xfrm>
            <a:off x="5165559" y="5057068"/>
            <a:ext cx="6854776" cy="1423943"/>
          </a:xfrm>
          <a:prstGeom prst="round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AT"/>
          </a:p>
        </p:txBody>
      </p:sp>
      <p:pic>
        <p:nvPicPr>
          <p:cNvPr id="8" name="Grafik 16">
            <a:extLst>
              <a:ext uri="{FF2B5EF4-FFF2-40B4-BE49-F238E27FC236}">
                <a16:creationId xmlns:a16="http://schemas.microsoft.com/office/drawing/2014/main" id="{C9DC9FE6-2BC3-44B1-B7A7-F9883ADD3859}"/>
              </a:ext>
            </a:extLst>
          </p:cNvPr>
          <p:cNvPicPr>
            <a:picLocks noChangeAspect="1"/>
          </p:cNvPicPr>
          <p:nvPr/>
        </p:nvPicPr>
        <p:blipFill>
          <a:blip r:embed="rId6">
            <a:extLst>
              <a:ext uri="{28A0092B-C50C-407E-A947-70E740481C1C}">
                <a14:useLocalDpi xmlns:a14="http://schemas.microsoft.com/office/drawing/2010/main"/>
              </a:ext>
            </a:extLst>
          </a:blip>
          <a:stretch>
            <a:fillRect/>
          </a:stretch>
        </p:blipFill>
        <p:spPr>
          <a:xfrm>
            <a:off x="7629413" y="5367347"/>
            <a:ext cx="1936297" cy="754255"/>
          </a:xfrm>
          <a:prstGeom prst="rect">
            <a:avLst/>
          </a:prstGeom>
        </p:spPr>
      </p:pic>
      <p:pic>
        <p:nvPicPr>
          <p:cNvPr id="9" name="Grafik 17">
            <a:extLst>
              <a:ext uri="{FF2B5EF4-FFF2-40B4-BE49-F238E27FC236}">
                <a16:creationId xmlns:a16="http://schemas.microsoft.com/office/drawing/2014/main" id="{CF8FBC95-C58A-41DA-87D2-DA049D2AD81F}"/>
              </a:ext>
            </a:extLst>
          </p:cNvPr>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9881126" y="5464636"/>
            <a:ext cx="1936297" cy="662284"/>
          </a:xfrm>
          <a:prstGeom prst="rect">
            <a:avLst/>
          </a:prstGeom>
        </p:spPr>
      </p:pic>
      <p:pic>
        <p:nvPicPr>
          <p:cNvPr id="10" name="Grafik 1" descr="&lt;tb&gt;&lt;regionid&gt;0fb22cd2-aba8-4e56-816b-960f86fdd0f8&lt;/regionid&gt; &lt;dir&gt;1&lt;/dir&gt;   &lt;condtition&gt;&lt;![CDATA[Industry =  &quot;Retail and Food&quot; or Industry =  &quot;All Industries&quot;]]&gt;&lt;/condtition&gt;&lt;/tb&gt;">
            <a:extLst>
              <a:ext uri="{FF2B5EF4-FFF2-40B4-BE49-F238E27FC236}">
                <a16:creationId xmlns:a16="http://schemas.microsoft.com/office/drawing/2014/main" id="{1E49DAE9-F094-4816-BAC0-D367C193FB5D}"/>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781159" y="-127443"/>
            <a:ext cx="781159" cy="600159"/>
          </a:xfrm>
          <a:prstGeom prst="rect">
            <a:avLst/>
          </a:prstGeom>
        </p:spPr>
      </p:pic>
      <p:pic>
        <p:nvPicPr>
          <p:cNvPr id="11" name="Picture 2" descr="Die biologische Produktion - Bio Äpfel Vinschgau - Südtirol">
            <a:extLst>
              <a:ext uri="{FF2B5EF4-FFF2-40B4-BE49-F238E27FC236}">
                <a16:creationId xmlns:a16="http://schemas.microsoft.com/office/drawing/2014/main" id="{B409339F-5E10-43A9-815F-D6FEF31B856F}"/>
              </a:ext>
            </a:extLst>
          </p:cNvPr>
          <p:cNvPicPr>
            <a:picLocks noChangeAspect="1" noChangeArrowheads="1"/>
          </p:cNvPicPr>
          <p:nvPr/>
        </p:nvPicPr>
        <p:blipFill>
          <a:blip r:embed="rId8">
            <a:extLst>
              <a:ext uri="{28A0092B-C50C-407E-A947-70E740481C1C}">
                <a14:useLocalDpi xmlns:a14="http://schemas.microsoft.com/office/drawing/2010/main"/>
              </a:ext>
            </a:extLst>
          </a:blip>
          <a:srcRect/>
          <a:stretch>
            <a:fillRect/>
          </a:stretch>
        </p:blipFill>
        <p:spPr bwMode="auto">
          <a:xfrm>
            <a:off x="5442222" y="5296705"/>
            <a:ext cx="1936297" cy="895538"/>
          </a:xfrm>
          <a:prstGeom prst="rect">
            <a:avLst/>
          </a:prstGeom>
          <a:noFill/>
          <a:extLst>
            <a:ext uri="{909E8E84-426E-40DD-AFC4-6F175D3DCCD1}">
              <a14:hiddenFill xmlns:a14="http://schemas.microsoft.com/office/drawing/2010/main">
                <a:solidFill>
                  <a:srgbClr val="FFFFFF"/>
                </a:solidFill>
              </a14:hiddenFill>
            </a:ext>
          </a:extLst>
        </p:spPr>
      </p:pic>
      <p:pic>
        <p:nvPicPr>
          <p:cNvPr id="13" name="Grafik 6">
            <a:extLst>
              <a:ext uri="{FF2B5EF4-FFF2-40B4-BE49-F238E27FC236}">
                <a16:creationId xmlns:a16="http://schemas.microsoft.com/office/drawing/2014/main" id="{F47FE92B-75AA-4CC3-9D38-708FE8F3D739}"/>
              </a:ext>
            </a:extLst>
          </p:cNvPr>
          <p:cNvPicPr>
            <a:picLocks noChangeAspect="1"/>
          </p:cNvPicPr>
          <p:nvPr/>
        </p:nvPicPr>
        <p:blipFill rotWithShape="1">
          <a:blip r:embed="rId9">
            <a:extLst>
              <a:ext uri="{28A0092B-C50C-407E-A947-70E740481C1C}">
                <a14:useLocalDpi xmlns:a14="http://schemas.microsoft.com/office/drawing/2010/main" val="0"/>
              </a:ext>
            </a:extLst>
          </a:blip>
          <a:srcRect l="-133" t="4172" r="23183" b="2206"/>
          <a:stretch/>
        </p:blipFill>
        <p:spPr>
          <a:xfrm flipH="1">
            <a:off x="9837423" y="2208351"/>
            <a:ext cx="1980000" cy="1980000"/>
          </a:xfrm>
          <a:prstGeom prst="rect">
            <a:avLst/>
          </a:prstGeom>
        </p:spPr>
      </p:pic>
      <p:sp>
        <p:nvSpPr>
          <p:cNvPr id="27" name="Abgerundetes Rechteck 23">
            <a:extLst>
              <a:ext uri="{FF2B5EF4-FFF2-40B4-BE49-F238E27FC236}">
                <a16:creationId xmlns:a16="http://schemas.microsoft.com/office/drawing/2014/main" id="{974928A4-84C8-40B2-BAE9-9E667F00F915}"/>
              </a:ext>
            </a:extLst>
          </p:cNvPr>
          <p:cNvSpPr/>
          <p:nvPr/>
        </p:nvSpPr>
        <p:spPr>
          <a:xfrm>
            <a:off x="167170" y="3031958"/>
            <a:ext cx="4725771" cy="3449053"/>
          </a:xfrm>
          <a:prstGeom prst="roundRect">
            <a:avLst/>
          </a:prstGeom>
          <a:solidFill>
            <a:schemeClr val="bg1">
              <a:alpha val="80000"/>
            </a:schemeClr>
          </a:solidFill>
          <a:ln w="12700" cap="flat" algn="ctr">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US" sz="2000" dirty="0">
                <a:solidFill>
                  <a:schemeClr val="tx1"/>
                </a:solidFill>
              </a:rPr>
              <a:t>“</a:t>
            </a:r>
            <a:r>
              <a:rPr lang="en-GB" sz="2000" dirty="0">
                <a:solidFill>
                  <a:schemeClr val="tx1"/>
                </a:solidFill>
              </a:rPr>
              <a:t>The Break-Even Point </a:t>
            </a:r>
          </a:p>
          <a:p>
            <a:r>
              <a:rPr lang="en-GB" sz="2000" dirty="0">
                <a:solidFill>
                  <a:schemeClr val="tx1"/>
                </a:solidFill>
              </a:rPr>
              <a:t>was reached after </a:t>
            </a:r>
          </a:p>
          <a:p>
            <a:r>
              <a:rPr lang="en-GB" sz="2000" dirty="0">
                <a:solidFill>
                  <a:schemeClr val="tx1"/>
                </a:solidFill>
              </a:rPr>
              <a:t>only four weeks.</a:t>
            </a:r>
            <a:r>
              <a:rPr lang="de-AT" sz="2000" i="0" dirty="0">
                <a:solidFill>
                  <a:srgbClr val="000000"/>
                </a:solidFill>
                <a:effectLst/>
              </a:rPr>
              <a:t>”</a:t>
            </a:r>
          </a:p>
          <a:p>
            <a:pPr algn="r"/>
            <a:endParaRPr lang="de-AT" sz="1600" dirty="0">
              <a:solidFill>
                <a:schemeClr val="tx1"/>
              </a:solidFill>
              <a:ea typeface="Tahoma" panose="020B0604030504040204" pitchFamily="34" charset="0"/>
              <a:cs typeface="Tahoma" panose="020B0604030504040204" pitchFamily="34" charset="0"/>
            </a:endParaRPr>
          </a:p>
          <a:p>
            <a:pPr algn="r"/>
            <a:endParaRPr lang="de-AT" sz="1600" dirty="0">
              <a:solidFill>
                <a:schemeClr val="tx1"/>
              </a:solidFill>
              <a:ea typeface="Tahoma" panose="020B0604030504040204" pitchFamily="34" charset="0"/>
              <a:cs typeface="Tahoma" panose="020B0604030504040204" pitchFamily="34" charset="0"/>
            </a:endParaRPr>
          </a:p>
          <a:p>
            <a:pPr algn="r"/>
            <a:endParaRPr lang="de-AT" sz="1600" dirty="0">
              <a:solidFill>
                <a:schemeClr val="tx1"/>
              </a:solidFill>
              <a:ea typeface="Tahoma" panose="020B0604030504040204" pitchFamily="34" charset="0"/>
              <a:cs typeface="Tahoma" panose="020B0604030504040204" pitchFamily="34" charset="0"/>
            </a:endParaRPr>
          </a:p>
          <a:p>
            <a:pPr algn="r"/>
            <a:endParaRPr lang="de-AT" sz="1600" dirty="0">
              <a:solidFill>
                <a:schemeClr val="tx1"/>
              </a:solidFill>
              <a:ea typeface="Tahoma" panose="020B0604030504040204" pitchFamily="34" charset="0"/>
              <a:cs typeface="Tahoma" panose="020B0604030504040204" pitchFamily="34" charset="0"/>
            </a:endParaRPr>
          </a:p>
          <a:p>
            <a:pPr algn="r"/>
            <a:endParaRPr lang="de-AT" sz="1600" dirty="0">
              <a:solidFill>
                <a:schemeClr val="tx1"/>
              </a:solidFill>
              <a:ea typeface="Tahoma" panose="020B0604030504040204" pitchFamily="34" charset="0"/>
              <a:cs typeface="Tahoma" panose="020B0604030504040204" pitchFamily="34" charset="0"/>
            </a:endParaRPr>
          </a:p>
          <a:p>
            <a:pPr algn="r"/>
            <a:endParaRPr lang="de-AT" sz="1600" dirty="0">
              <a:solidFill>
                <a:schemeClr val="tx1"/>
              </a:solidFill>
              <a:ea typeface="Tahoma" panose="020B0604030504040204" pitchFamily="34" charset="0"/>
              <a:cs typeface="Tahoma" panose="020B0604030504040204" pitchFamily="34" charset="0"/>
            </a:endParaRPr>
          </a:p>
          <a:p>
            <a:pPr algn="r"/>
            <a:endParaRPr lang="de-AT" sz="1600" dirty="0">
              <a:solidFill>
                <a:schemeClr val="tx1"/>
              </a:solidFill>
              <a:ea typeface="Tahoma" panose="020B0604030504040204" pitchFamily="34" charset="0"/>
              <a:cs typeface="Tahoma" panose="020B0604030504040204" pitchFamily="34" charset="0"/>
            </a:endParaRPr>
          </a:p>
          <a:p>
            <a:pPr algn="r"/>
            <a:r>
              <a:rPr lang="de-AT" sz="1600" dirty="0">
                <a:solidFill>
                  <a:schemeClr val="tx1"/>
                </a:solidFill>
                <a:ea typeface="Tahoma" panose="020B0604030504040204" pitchFamily="34" charset="0"/>
                <a:cs typeface="Tahoma" panose="020B0604030504040204" pitchFamily="34" charset="0"/>
              </a:rPr>
              <a:t>Elena Schneider</a:t>
            </a:r>
            <a:br>
              <a:rPr lang="de-AT" sz="1600" dirty="0">
                <a:solidFill>
                  <a:schemeClr val="tx1"/>
                </a:solidFill>
                <a:ea typeface="Tahoma" panose="020B0604030504040204" pitchFamily="34" charset="0"/>
                <a:cs typeface="Tahoma" panose="020B0604030504040204" pitchFamily="34" charset="0"/>
              </a:rPr>
            </a:br>
            <a:r>
              <a:rPr lang="de-AT" sz="1600" dirty="0">
                <a:solidFill>
                  <a:schemeClr val="tx1"/>
                </a:solidFill>
                <a:ea typeface="Tahoma" panose="020B0604030504040204" pitchFamily="34" charset="0"/>
                <a:cs typeface="Tahoma" panose="020B0604030504040204" pitchFamily="34" charset="0"/>
              </a:rPr>
              <a:t>IT - Project Manager</a:t>
            </a:r>
          </a:p>
        </p:txBody>
      </p:sp>
      <p:pic>
        <p:nvPicPr>
          <p:cNvPr id="33" name="Picture 32">
            <a:extLst>
              <a:ext uri="{FF2B5EF4-FFF2-40B4-BE49-F238E27FC236}">
                <a16:creationId xmlns:a16="http://schemas.microsoft.com/office/drawing/2014/main" id="{ED619727-5088-49B8-92DB-17846A03129D}"/>
              </a:ext>
            </a:extLst>
          </p:cNvPr>
          <p:cNvPicPr>
            <a:picLocks noChangeAspect="1"/>
          </p:cNvPicPr>
          <p:nvPr/>
        </p:nvPicPr>
        <p:blipFill rotWithShape="1">
          <a:blip r:embed="rId10" cstate="print">
            <a:extLst>
              <a:ext uri="{28A0092B-C50C-407E-A947-70E740481C1C}">
                <a14:useLocalDpi xmlns:a14="http://schemas.microsoft.com/office/drawing/2010/main" val="0"/>
              </a:ext>
            </a:extLst>
          </a:blip>
          <a:srcRect l="10891" t="9248" r="10119" b="38091"/>
          <a:stretch/>
        </p:blipFill>
        <p:spPr>
          <a:xfrm>
            <a:off x="2710934" y="3766484"/>
            <a:ext cx="1980000" cy="1980000"/>
          </a:xfrm>
          <a:prstGeom prst="rect">
            <a:avLst/>
          </a:prstGeom>
        </p:spPr>
      </p:pic>
      <p:pic>
        <p:nvPicPr>
          <p:cNvPr id="35" name="Grafik 8">
            <a:extLst>
              <a:ext uri="{FF2B5EF4-FFF2-40B4-BE49-F238E27FC236}">
                <a16:creationId xmlns:a16="http://schemas.microsoft.com/office/drawing/2014/main" id="{5614F12F-DE7B-40C3-9B55-8C03648A13FB}"/>
              </a:ext>
            </a:extLst>
          </p:cNvPr>
          <p:cNvPicPr>
            <a:picLocks noChangeAspect="1"/>
          </p:cNvPicPr>
          <p:nvPr/>
        </p:nvPicPr>
        <p:blipFill>
          <a:blip r:embed="rId6">
            <a:extLst>
              <a:ext uri="{28A0092B-C50C-407E-A947-70E740481C1C}">
                <a14:useLocalDpi xmlns:a14="http://schemas.microsoft.com/office/drawing/2010/main" val="0"/>
              </a:ext>
            </a:extLst>
          </a:blip>
          <a:stretch/>
        </p:blipFill>
        <p:spPr>
          <a:xfrm>
            <a:off x="203409" y="4595626"/>
            <a:ext cx="2369193" cy="922883"/>
          </a:xfrm>
          <a:prstGeom prst="rect">
            <a:avLst/>
          </a:prstGeom>
        </p:spPr>
      </p:pic>
      <p:sp>
        <p:nvSpPr>
          <p:cNvPr id="37" name="Abgerundetes Rechteck 23">
            <a:extLst>
              <a:ext uri="{FF2B5EF4-FFF2-40B4-BE49-F238E27FC236}">
                <a16:creationId xmlns:a16="http://schemas.microsoft.com/office/drawing/2014/main" id="{9218E390-5389-4BA7-9215-C4B17FCF8E2D}"/>
              </a:ext>
            </a:extLst>
          </p:cNvPr>
          <p:cNvSpPr/>
          <p:nvPr/>
        </p:nvSpPr>
        <p:spPr>
          <a:xfrm>
            <a:off x="167171" y="1044085"/>
            <a:ext cx="4725770" cy="1828799"/>
          </a:xfrm>
          <a:prstGeom prst="round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marL="285750" indent="-285750">
              <a:spcAft>
                <a:spcPts val="600"/>
              </a:spcAft>
              <a:buBlip>
                <a:blip r:embed="rId11"/>
              </a:buBlip>
            </a:pPr>
            <a:r>
              <a:rPr lang="de-AT" sz="2000" dirty="0">
                <a:solidFill>
                  <a:schemeClr val="tx1"/>
                </a:solidFill>
              </a:rPr>
              <a:t>Offers, Orders, Invoices</a:t>
            </a:r>
          </a:p>
          <a:p>
            <a:pPr marL="285750" indent="-285750">
              <a:spcAft>
                <a:spcPts val="600"/>
              </a:spcAft>
              <a:buBlip>
                <a:blip r:embed="rId11"/>
              </a:buBlip>
            </a:pPr>
            <a:r>
              <a:rPr lang="de-AT" sz="2000" dirty="0">
                <a:solidFill>
                  <a:schemeClr val="tx1"/>
                </a:solidFill>
              </a:rPr>
              <a:t>Legal Documents</a:t>
            </a:r>
          </a:p>
          <a:p>
            <a:pPr marL="285750" indent="-285750">
              <a:spcAft>
                <a:spcPts val="600"/>
              </a:spcAft>
              <a:buBlip>
                <a:blip r:embed="rId11"/>
              </a:buBlip>
            </a:pPr>
            <a:r>
              <a:rPr lang="de-AT" sz="2000" dirty="0">
                <a:solidFill>
                  <a:schemeClr val="tx1"/>
                </a:solidFill>
              </a:rPr>
              <a:t>Employment Contracts</a:t>
            </a:r>
          </a:p>
          <a:p>
            <a:pPr marL="285750" indent="-285750">
              <a:spcAft>
                <a:spcPts val="600"/>
              </a:spcAft>
              <a:buBlip>
                <a:blip r:embed="rId11"/>
              </a:buBlip>
            </a:pPr>
            <a:r>
              <a:rPr lang="de-AT" sz="2000" dirty="0">
                <a:solidFill>
                  <a:schemeClr val="tx1"/>
                </a:solidFill>
              </a:rPr>
              <a:t>And much more</a:t>
            </a:r>
          </a:p>
        </p:txBody>
      </p:sp>
    </p:spTree>
    <p:extLst>
      <p:ext uri="{BB962C8B-B14F-4D97-AF65-F5344CB8AC3E}">
        <p14:creationId xmlns:p14="http://schemas.microsoft.com/office/powerpoint/2010/main" val="38928811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1397</Words>
  <Application>Microsoft Office PowerPoint</Application>
  <PresentationFormat>Widescreen</PresentationFormat>
  <Paragraphs>306</Paragraphs>
  <Slides>29</Slides>
  <Notes>18</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29</vt:i4>
      </vt:variant>
    </vt:vector>
  </HeadingPairs>
  <TitlesOfParts>
    <vt:vector size="34" baseType="lpstr">
      <vt:lpstr>Arial</vt:lpstr>
      <vt:lpstr>Calibri</vt:lpstr>
      <vt:lpstr>Calibri Light</vt:lpstr>
      <vt:lpstr>DIN-Medium</vt:lpstr>
      <vt:lpstr>Office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PowerPoint-Präsentation</dc:title>
  <dc:creator>Monica</dc:creator>
  <cp:lastModifiedBy>Norina Vogelsinger</cp:lastModifiedBy>
  <cp:revision>771</cp:revision>
  <dcterms:created xsi:type="dcterms:W3CDTF">2017-02-20T18:33:34Z</dcterms:created>
  <dcterms:modified xsi:type="dcterms:W3CDTF">2020-11-11T15:01:27Z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dox42DataMap">
    <vt:lpwstr>dox42_presentation_EN.dm</vt:lpwstr>
  </property>
</Properties>
</file>